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Lst>
  <p:notesMasterIdLst>
    <p:notesMasterId r:id="rId41"/>
  </p:notesMasterIdLst>
  <p:handoutMasterIdLst>
    <p:handoutMasterId r:id="rId42"/>
  </p:handoutMasterIdLst>
  <p:sldIdLst>
    <p:sldId id="256" r:id="rId5"/>
    <p:sldId id="261" r:id="rId6"/>
    <p:sldId id="292" r:id="rId7"/>
    <p:sldId id="263" r:id="rId8"/>
    <p:sldId id="281" r:id="rId9"/>
    <p:sldId id="282" r:id="rId10"/>
    <p:sldId id="275" r:id="rId11"/>
    <p:sldId id="274" r:id="rId12"/>
    <p:sldId id="284" r:id="rId13"/>
    <p:sldId id="287" r:id="rId14"/>
    <p:sldId id="291" r:id="rId15"/>
    <p:sldId id="323" r:id="rId16"/>
    <p:sldId id="325" r:id="rId17"/>
    <p:sldId id="324" r:id="rId18"/>
    <p:sldId id="289" r:id="rId19"/>
    <p:sldId id="327" r:id="rId20"/>
    <p:sldId id="313" r:id="rId21"/>
    <p:sldId id="326" r:id="rId22"/>
    <p:sldId id="304" r:id="rId23"/>
    <p:sldId id="317" r:id="rId24"/>
    <p:sldId id="288" r:id="rId25"/>
    <p:sldId id="290" r:id="rId26"/>
    <p:sldId id="314" r:id="rId27"/>
    <p:sldId id="305" r:id="rId28"/>
    <p:sldId id="315" r:id="rId29"/>
    <p:sldId id="293" r:id="rId30"/>
    <p:sldId id="316" r:id="rId31"/>
    <p:sldId id="297" r:id="rId32"/>
    <p:sldId id="319" r:id="rId33"/>
    <p:sldId id="294" r:id="rId34"/>
    <p:sldId id="306" r:id="rId35"/>
    <p:sldId id="318" r:id="rId36"/>
    <p:sldId id="320" r:id="rId37"/>
    <p:sldId id="322" r:id="rId38"/>
    <p:sldId id="269" r:id="rId39"/>
    <p:sldId id="321"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1C6FD"/>
    <a:srgbClr val="79AE02"/>
    <a:srgbClr val="067F9C"/>
    <a:srgbClr val="014E52"/>
    <a:srgbClr val="0C596D"/>
    <a:srgbClr val="03556D"/>
    <a:srgbClr val="145C72"/>
    <a:srgbClr val="0000A4"/>
    <a:srgbClr val="1ABEEB"/>
    <a:srgbClr val="1DA9B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12" autoAdjust="0"/>
    <p:restoredTop sz="85000" autoAdjust="0"/>
  </p:normalViewPr>
  <p:slideViewPr>
    <p:cSldViewPr snapToGrid="0">
      <p:cViewPr varScale="1">
        <p:scale>
          <a:sx n="111" d="100"/>
          <a:sy n="111" d="100"/>
        </p:scale>
        <p:origin x="306" y="114"/>
      </p:cViewPr>
      <p:guideLst/>
    </p:cSldViewPr>
  </p:slideViewPr>
  <p:outlineViewPr>
    <p:cViewPr>
      <p:scale>
        <a:sx n="33" d="100"/>
        <a:sy n="33" d="100"/>
      </p:scale>
      <p:origin x="0" y="-12600"/>
    </p:cViewPr>
  </p:outlineViewPr>
  <p:notesTextViewPr>
    <p:cViewPr>
      <p:scale>
        <a:sx n="1" d="1"/>
        <a:sy n="1" d="1"/>
      </p:scale>
      <p:origin x="0" y="0"/>
    </p:cViewPr>
  </p:notesTextViewPr>
  <p:notesViewPr>
    <p:cSldViewPr snapToGrid="0">
      <p:cViewPr varScale="1">
        <p:scale>
          <a:sx n="99" d="100"/>
          <a:sy n="99" d="100"/>
        </p:scale>
        <p:origin x="3216" y="1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6876A3F-4FE3-4D4F-B92F-16318385074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894516C7-1FF3-F44B-93B1-24B9AA324A7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C34C92B-6A45-864A-B429-22A9039765DA}" type="datetimeFigureOut">
              <a:rPr lang="en-US" smtClean="0"/>
              <a:t>14-Jan-19</a:t>
            </a:fld>
            <a:endParaRPr lang="en-US" dirty="0"/>
          </a:p>
        </p:txBody>
      </p:sp>
      <p:sp>
        <p:nvSpPr>
          <p:cNvPr id="4" name="Footer Placeholder 3">
            <a:extLst>
              <a:ext uri="{FF2B5EF4-FFF2-40B4-BE49-F238E27FC236}">
                <a16:creationId xmlns:a16="http://schemas.microsoft.com/office/drawing/2014/main" id="{EDC6268A-8AA9-4C40-BEFB-029DF3E8113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08E928AC-AE76-324A-BA05-D16BF60C79E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E62C3C4-9460-4343-9283-24A378E2714B}" type="slidenum">
              <a:rPr lang="en-US" smtClean="0"/>
              <a:t>‹#›</a:t>
            </a:fld>
            <a:endParaRPr lang="en-US" dirty="0"/>
          </a:p>
        </p:txBody>
      </p:sp>
    </p:spTree>
    <p:extLst>
      <p:ext uri="{BB962C8B-B14F-4D97-AF65-F5344CB8AC3E}">
        <p14:creationId xmlns:p14="http://schemas.microsoft.com/office/powerpoint/2010/main" val="419054897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D265FE6-BEE9-465E-9202-2D200EDE749C}" type="datetimeFigureOut">
              <a:rPr lang="en-GB" smtClean="0"/>
              <a:t>14/01/2019</a:t>
            </a:fld>
            <a:endParaRPr lang="en-GB"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6DE8F2A-B3D4-43F2-B39B-CD77F64A1950}" type="slidenum">
              <a:rPr lang="en-GB" smtClean="0"/>
              <a:t>‹#›</a:t>
            </a:fld>
            <a:endParaRPr lang="en-GB" dirty="0"/>
          </a:p>
        </p:txBody>
      </p:sp>
    </p:spTree>
    <p:extLst>
      <p:ext uri="{BB962C8B-B14F-4D97-AF65-F5344CB8AC3E}">
        <p14:creationId xmlns:p14="http://schemas.microsoft.com/office/powerpoint/2010/main" val="4461779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InputId</a:t>
            </a:r>
            <a:r>
              <a:rPr lang="en-US" baseline="0" dirty="0" smtClean="0"/>
              <a:t> is what the app recognizes the element by, it’s ‘name’ within the code</a:t>
            </a:r>
          </a:p>
          <a:p>
            <a:r>
              <a:rPr lang="en-US" baseline="0" dirty="0" smtClean="0"/>
              <a:t>The label is what is displayed on the app and this is optional</a:t>
            </a:r>
            <a:endParaRPr lang="en-US" dirty="0" smtClean="0"/>
          </a:p>
          <a:p>
            <a:endParaRPr lang="en-US" dirty="0"/>
          </a:p>
        </p:txBody>
      </p:sp>
      <p:sp>
        <p:nvSpPr>
          <p:cNvPr id="4" name="Slide Number Placeholder 3"/>
          <p:cNvSpPr>
            <a:spLocks noGrp="1"/>
          </p:cNvSpPr>
          <p:nvPr>
            <p:ph type="sldNum" sz="quarter" idx="10"/>
          </p:nvPr>
        </p:nvSpPr>
        <p:spPr/>
        <p:txBody>
          <a:bodyPr/>
          <a:lstStyle/>
          <a:p>
            <a:fld id="{F6DE8F2A-B3D4-43F2-B39B-CD77F64A1950}" type="slidenum">
              <a:rPr lang="en-GB" smtClean="0"/>
              <a:t>3</a:t>
            </a:fld>
            <a:endParaRPr lang="en-GB" dirty="0"/>
          </a:p>
        </p:txBody>
      </p:sp>
    </p:spTree>
    <p:extLst>
      <p:ext uri="{BB962C8B-B14F-4D97-AF65-F5344CB8AC3E}">
        <p14:creationId xmlns:p14="http://schemas.microsoft.com/office/powerpoint/2010/main" val="34349867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Other equivalents include;</a:t>
            </a:r>
            <a:r>
              <a:rPr lang="en-US" baseline="0" dirty="0" smtClean="0"/>
              <a:t> </a:t>
            </a:r>
            <a:r>
              <a:rPr lang="en-US" sz="1200" b="0" i="0" kern="1200" dirty="0" err="1" smtClean="0">
                <a:solidFill>
                  <a:schemeClr val="tx1"/>
                </a:solidFill>
                <a:effectLst/>
                <a:latin typeface="+mn-lt"/>
                <a:ea typeface="+mn-ea"/>
                <a:cs typeface="+mn-cs"/>
              </a:rPr>
              <a:t>navbarPage</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sidebarLayout</a:t>
            </a:r>
            <a:r>
              <a:rPr lang="en-US" sz="1200" b="0" i="0" kern="1200" dirty="0" smtClean="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fld id="{F6DE8F2A-B3D4-43F2-B39B-CD77F64A1950}" type="slidenum">
              <a:rPr lang="en-GB" smtClean="0"/>
              <a:t>10</a:t>
            </a:fld>
            <a:endParaRPr lang="en-GB" dirty="0"/>
          </a:p>
        </p:txBody>
      </p:sp>
    </p:spTree>
    <p:extLst>
      <p:ext uri="{BB962C8B-B14F-4D97-AF65-F5344CB8AC3E}">
        <p14:creationId xmlns:p14="http://schemas.microsoft.com/office/powerpoint/2010/main" val="14484283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6DE8F2A-B3D4-43F2-B39B-CD77F64A1950}" type="slidenum">
              <a:rPr lang="en-GB" smtClean="0"/>
              <a:t>11</a:t>
            </a:fld>
            <a:endParaRPr lang="en-GB" dirty="0"/>
          </a:p>
        </p:txBody>
      </p:sp>
    </p:spTree>
    <p:extLst>
      <p:ext uri="{BB962C8B-B14F-4D97-AF65-F5344CB8AC3E}">
        <p14:creationId xmlns:p14="http://schemas.microsoft.com/office/powerpoint/2010/main" val="374362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6DE8F2A-B3D4-43F2-B39B-CD77F64A1950}" type="slidenum">
              <a:rPr lang="en-GB" smtClean="0"/>
              <a:t>15</a:t>
            </a:fld>
            <a:endParaRPr lang="en-GB" dirty="0"/>
          </a:p>
        </p:txBody>
      </p:sp>
    </p:spTree>
    <p:extLst>
      <p:ext uri="{BB962C8B-B14F-4D97-AF65-F5344CB8AC3E}">
        <p14:creationId xmlns:p14="http://schemas.microsoft.com/office/powerpoint/2010/main" val="31045420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Each </a:t>
            </a:r>
            <a:r>
              <a:rPr lang="en-US" dirty="0" err="1" smtClean="0"/>
              <a:t>ui</a:t>
            </a:r>
            <a:r>
              <a:rPr lang="en-US" sz="1200" b="0" i="0" kern="1200" dirty="0" smtClean="0">
                <a:solidFill>
                  <a:schemeClr val="tx1"/>
                </a:solidFill>
                <a:effectLst/>
                <a:latin typeface="+mn-lt"/>
                <a:ea typeface="+mn-ea"/>
                <a:cs typeface="+mn-cs"/>
              </a:rPr>
              <a:t> object calls R functions that return HTML. In other words, Shiny lets you generate HTML with R. This is why you do not need to know HTML to use Shiny.</a:t>
            </a:r>
          </a:p>
          <a:p>
            <a:r>
              <a:rPr lang="en-US" sz="1200" b="0" i="0" kern="1200" dirty="0" smtClean="0">
                <a:solidFill>
                  <a:schemeClr val="tx1"/>
                </a:solidFill>
                <a:effectLst/>
                <a:latin typeface="+mn-lt"/>
                <a:ea typeface="+mn-ea"/>
                <a:cs typeface="+mn-cs"/>
              </a:rPr>
              <a:t>You can use HTML to customize your Shiny apps. Every Shiny app is built on an HTML document that creates the apps’ user interface. Usually, Shiny developers create this document by building the </a:t>
            </a:r>
            <a:r>
              <a:rPr lang="en-US" dirty="0" err="1" smtClean="0"/>
              <a:t>ui</a:t>
            </a:r>
            <a:r>
              <a:rPr lang="en-US" sz="1200" b="0" i="0" kern="1200" dirty="0" smtClean="0">
                <a:solidFill>
                  <a:schemeClr val="tx1"/>
                </a:solidFill>
                <a:effectLst/>
                <a:latin typeface="+mn-lt"/>
                <a:ea typeface="+mn-ea"/>
                <a:cs typeface="+mn-cs"/>
              </a:rPr>
              <a:t> object with R functions that build HTML output. However, you can supply HTML output directly with </a:t>
            </a:r>
            <a:r>
              <a:rPr lang="en-US" sz="1200" b="0" i="0" kern="1200" dirty="0" err="1" smtClean="0">
                <a:solidFill>
                  <a:schemeClr val="tx1"/>
                </a:solidFill>
                <a:effectLst/>
                <a:latin typeface="+mn-lt"/>
                <a:ea typeface="+mn-ea"/>
                <a:cs typeface="+mn-cs"/>
              </a:rPr>
              <a:t>Shiny’s</a:t>
            </a:r>
            <a:r>
              <a:rPr lang="en-US" sz="1200" b="0" i="0" kern="1200" dirty="0" smtClean="0">
                <a:solidFill>
                  <a:schemeClr val="tx1"/>
                </a:solidFill>
                <a:effectLst/>
                <a:latin typeface="+mn-lt"/>
                <a:ea typeface="+mn-ea"/>
                <a:cs typeface="+mn-cs"/>
              </a:rPr>
              <a:t> </a:t>
            </a:r>
            <a:r>
              <a:rPr lang="en-US" dirty="0" smtClean="0"/>
              <a:t>tags</a:t>
            </a:r>
            <a:r>
              <a:rPr lang="en-US" sz="1200" b="0" i="0" kern="1200" dirty="0" smtClean="0">
                <a:solidFill>
                  <a:schemeClr val="tx1"/>
                </a:solidFill>
                <a:effectLst/>
                <a:latin typeface="+mn-lt"/>
                <a:ea typeface="+mn-ea"/>
                <a:cs typeface="+mn-cs"/>
              </a:rPr>
              <a:t> object.</a:t>
            </a:r>
            <a:endParaRPr lang="en-US" dirty="0" smtClean="0"/>
          </a:p>
          <a:p>
            <a:endParaRPr lang="en-US" dirty="0" smtClean="0"/>
          </a:p>
          <a:p>
            <a:r>
              <a:rPr lang="en-US" dirty="0" smtClean="0"/>
              <a:t>Adding characters; html site hyperlink</a:t>
            </a:r>
            <a:r>
              <a:rPr lang="en-US" baseline="0" dirty="0" smtClean="0"/>
              <a:t> so you can look up the appropriate wrapper tag to allow you to include unusual characters (e.g. less than or equals to sign, subscript </a:t>
            </a:r>
            <a:r>
              <a:rPr lang="en-US" baseline="0" dirty="0" err="1" smtClean="0"/>
              <a:t>etc</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F6DE8F2A-B3D4-43F2-B39B-CD77F64A1950}" type="slidenum">
              <a:rPr lang="en-GB" smtClean="0"/>
              <a:t>21</a:t>
            </a:fld>
            <a:endParaRPr lang="en-GB" dirty="0"/>
          </a:p>
        </p:txBody>
      </p:sp>
    </p:spTree>
    <p:extLst>
      <p:ext uri="{BB962C8B-B14F-4D97-AF65-F5344CB8AC3E}">
        <p14:creationId xmlns:p14="http://schemas.microsoft.com/office/powerpoint/2010/main" val="17440004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smtClean="0"/>
              <a:t>Target=“_blank” – opens the link in a new tab, if this is removed it will open on the same page</a:t>
            </a:r>
          </a:p>
          <a:p>
            <a:r>
              <a:rPr lang="en-IE" dirty="0" smtClean="0"/>
              <a:t>The second link is what would appear in the text. Could</a:t>
            </a:r>
            <a:r>
              <a:rPr lang="en-IE" baseline="0" dirty="0" smtClean="0"/>
              <a:t> be changed to “click here”</a:t>
            </a:r>
            <a:endParaRPr lang="en-IE" dirty="0"/>
          </a:p>
        </p:txBody>
      </p:sp>
      <p:sp>
        <p:nvSpPr>
          <p:cNvPr id="4" name="Slide Number Placeholder 3"/>
          <p:cNvSpPr>
            <a:spLocks noGrp="1"/>
          </p:cNvSpPr>
          <p:nvPr>
            <p:ph type="sldNum" sz="quarter" idx="10"/>
          </p:nvPr>
        </p:nvSpPr>
        <p:spPr/>
        <p:txBody>
          <a:bodyPr/>
          <a:lstStyle/>
          <a:p>
            <a:fld id="{F6DE8F2A-B3D4-43F2-B39B-CD77F64A1950}" type="slidenum">
              <a:rPr lang="en-GB" smtClean="0"/>
              <a:t>24</a:t>
            </a:fld>
            <a:endParaRPr lang="en-GB" dirty="0"/>
          </a:p>
        </p:txBody>
      </p:sp>
    </p:spTree>
    <p:extLst>
      <p:ext uri="{BB962C8B-B14F-4D97-AF65-F5344CB8AC3E}">
        <p14:creationId xmlns:p14="http://schemas.microsoft.com/office/powerpoint/2010/main" val="27289628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Tidyverse</a:t>
            </a:r>
            <a:r>
              <a:rPr lang="en-US" baseline="0" dirty="0" smtClean="0"/>
              <a:t> integration, </a:t>
            </a:r>
            <a:endParaRPr lang="en-US" dirty="0"/>
          </a:p>
        </p:txBody>
      </p:sp>
      <p:sp>
        <p:nvSpPr>
          <p:cNvPr id="4" name="Slide Number Placeholder 3"/>
          <p:cNvSpPr>
            <a:spLocks noGrp="1"/>
          </p:cNvSpPr>
          <p:nvPr>
            <p:ph type="sldNum" sz="quarter" idx="10"/>
          </p:nvPr>
        </p:nvSpPr>
        <p:spPr/>
        <p:txBody>
          <a:bodyPr/>
          <a:lstStyle/>
          <a:p>
            <a:fld id="{F6DE8F2A-B3D4-43F2-B39B-CD77F64A1950}" type="slidenum">
              <a:rPr lang="en-GB" smtClean="0"/>
              <a:t>28</a:t>
            </a:fld>
            <a:endParaRPr lang="en-GB" dirty="0"/>
          </a:p>
        </p:txBody>
      </p:sp>
    </p:spTree>
    <p:extLst>
      <p:ext uri="{BB962C8B-B14F-4D97-AF65-F5344CB8AC3E}">
        <p14:creationId xmlns:p14="http://schemas.microsoft.com/office/powerpoint/2010/main" val="4811821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Image">
    <p:spTree>
      <p:nvGrpSpPr>
        <p:cNvPr id="1" name=""/>
        <p:cNvGrpSpPr/>
        <p:nvPr/>
      </p:nvGrpSpPr>
      <p:grpSpPr>
        <a:xfrm>
          <a:off x="0" y="0"/>
          <a:ext cx="0" cy="0"/>
          <a:chOff x="0" y="0"/>
          <a:chExt cx="0" cy="0"/>
        </a:xfrm>
      </p:grpSpPr>
      <p:sp>
        <p:nvSpPr>
          <p:cNvPr id="36" name="Picture Placeholder 35">
            <a:extLst>
              <a:ext uri="{FF2B5EF4-FFF2-40B4-BE49-F238E27FC236}">
                <a16:creationId xmlns:a16="http://schemas.microsoft.com/office/drawing/2014/main" id="{8B934246-87B1-4444-9DCA-06622CAD5507}"/>
              </a:ext>
            </a:extLst>
          </p:cNvPr>
          <p:cNvSpPr>
            <a:spLocks noGrp="1"/>
          </p:cNvSpPr>
          <p:nvPr>
            <p:ph type="pic" sz="quarter" idx="10" hasCustomPrompt="1"/>
          </p:nvPr>
        </p:nvSpPr>
        <p:spPr>
          <a:xfrm>
            <a:off x="123992" y="124953"/>
            <a:ext cx="11944014" cy="4372387"/>
          </a:xfrm>
          <a:custGeom>
            <a:avLst/>
            <a:gdLst>
              <a:gd name="connsiteX0" fmla="*/ 0 w 11944014"/>
              <a:gd name="connsiteY0" fmla="*/ 0 h 4372387"/>
              <a:gd name="connsiteX1" fmla="*/ 11944014 w 11944014"/>
              <a:gd name="connsiteY1" fmla="*/ 0 h 4372387"/>
              <a:gd name="connsiteX2" fmla="*/ 11944014 w 11944014"/>
              <a:gd name="connsiteY2" fmla="*/ 4064314 h 4372387"/>
              <a:gd name="connsiteX3" fmla="*/ 11419539 w 11944014"/>
              <a:gd name="connsiteY3" fmla="*/ 4152711 h 4372387"/>
              <a:gd name="connsiteX4" fmla="*/ 4857299 w 11944014"/>
              <a:gd name="connsiteY4" fmla="*/ 3772522 h 4372387"/>
              <a:gd name="connsiteX5" fmla="*/ 510557 w 11944014"/>
              <a:gd name="connsiteY5" fmla="*/ 3115117 h 4372387"/>
              <a:gd name="connsiteX6" fmla="*/ 0 w 11944014"/>
              <a:gd name="connsiteY6" fmla="*/ 3085767 h 4372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944014" h="4372387">
                <a:moveTo>
                  <a:pt x="0" y="0"/>
                </a:moveTo>
                <a:lnTo>
                  <a:pt x="11944014" y="0"/>
                </a:lnTo>
                <a:lnTo>
                  <a:pt x="11944014" y="4064314"/>
                </a:lnTo>
                <a:lnTo>
                  <a:pt x="11419539" y="4152711"/>
                </a:lnTo>
                <a:cubicBezTo>
                  <a:pt x="10120431" y="4379826"/>
                  <a:pt x="8581267" y="4634432"/>
                  <a:pt x="4857299" y="3772522"/>
                </a:cubicBezTo>
                <a:cubicBezTo>
                  <a:pt x="3261016" y="3403063"/>
                  <a:pt x="1951876" y="3212078"/>
                  <a:pt x="510557" y="3115117"/>
                </a:cubicBezTo>
                <a:lnTo>
                  <a:pt x="0" y="3085767"/>
                </a:lnTo>
                <a:close/>
              </a:path>
            </a:pathLst>
          </a:custGeom>
          <a:solidFill>
            <a:schemeClr val="bg1">
              <a:lumMod val="95000"/>
            </a:schemeClr>
          </a:solidFill>
        </p:spPr>
        <p:txBody>
          <a:bodyPr vert="horz" wrap="square" lIns="91440" tIns="45720" rIns="91440" bIns="45720" rtlCol="0" anchor="ctr" anchorCtr="1">
            <a:noAutofit/>
          </a:bodyPr>
          <a:lstStyle>
            <a:lvl1pPr marL="0" indent="0">
              <a:buNone/>
              <a:defRPr lang="en-GB" sz="1800" dirty="0"/>
            </a:lvl1pPr>
          </a:lstStyle>
          <a:p>
            <a:pPr marL="228600" lvl="0" indent="-228600" algn="ctr"/>
            <a:r>
              <a:rPr lang="en-US" dirty="0"/>
              <a:t>Insert Image</a:t>
            </a:r>
            <a:endParaRPr lang="en-GB" dirty="0"/>
          </a:p>
        </p:txBody>
      </p:sp>
      <p:sp>
        <p:nvSpPr>
          <p:cNvPr id="8" name="Freeform: Shape 7">
            <a:extLst>
              <a:ext uri="{FF2B5EF4-FFF2-40B4-BE49-F238E27FC236}">
                <a16:creationId xmlns:a16="http://schemas.microsoft.com/office/drawing/2014/main" id="{1E99C6B2-05CE-48A7-8696-CEC64BE74DF5}"/>
              </a:ext>
            </a:extLst>
          </p:cNvPr>
          <p:cNvSpPr/>
          <p:nvPr userDrawn="1"/>
        </p:nvSpPr>
        <p:spPr>
          <a:xfrm>
            <a:off x="-1" y="0"/>
            <a:ext cx="12192001" cy="6858000"/>
          </a:xfrm>
          <a:custGeom>
            <a:avLst/>
            <a:gdLst>
              <a:gd name="connsiteX0" fmla="*/ 123993 w 12192001"/>
              <a:gd name="connsiteY0" fmla="*/ 123993 h 6858000"/>
              <a:gd name="connsiteX1" fmla="*/ 123993 w 12192001"/>
              <a:gd name="connsiteY1" fmla="*/ 3209760 h 6858000"/>
              <a:gd name="connsiteX2" fmla="*/ 634550 w 12192001"/>
              <a:gd name="connsiteY2" fmla="*/ 3239110 h 6858000"/>
              <a:gd name="connsiteX3" fmla="*/ 4981292 w 12192001"/>
              <a:gd name="connsiteY3" fmla="*/ 3896515 h 6858000"/>
              <a:gd name="connsiteX4" fmla="*/ 11543532 w 12192001"/>
              <a:gd name="connsiteY4" fmla="*/ 4276704 h 6858000"/>
              <a:gd name="connsiteX5" fmla="*/ 12068007 w 12192001"/>
              <a:gd name="connsiteY5" fmla="*/ 4188307 h 6858000"/>
              <a:gd name="connsiteX6" fmla="*/ 12068007 w 12192001"/>
              <a:gd name="connsiteY6" fmla="*/ 123993 h 6858000"/>
              <a:gd name="connsiteX7" fmla="*/ 0 w 12192001"/>
              <a:gd name="connsiteY7" fmla="*/ 0 h 6858000"/>
              <a:gd name="connsiteX8" fmla="*/ 12192000 w 12192001"/>
              <a:gd name="connsiteY8" fmla="*/ 0 h 6858000"/>
              <a:gd name="connsiteX9" fmla="*/ 12192000 w 12192001"/>
              <a:gd name="connsiteY9" fmla="*/ 4167393 h 6858000"/>
              <a:gd name="connsiteX10" fmla="*/ 12192001 w 12192001"/>
              <a:gd name="connsiteY10" fmla="*/ 4167393 h 6858000"/>
              <a:gd name="connsiteX11" fmla="*/ 12192001 w 12192001"/>
              <a:gd name="connsiteY11" fmla="*/ 4799849 h 6858000"/>
              <a:gd name="connsiteX12" fmla="*/ 12192001 w 12192001"/>
              <a:gd name="connsiteY12" fmla="*/ 4950491 h 6858000"/>
              <a:gd name="connsiteX13" fmla="*/ 12192001 w 12192001"/>
              <a:gd name="connsiteY13" fmla="*/ 6858000 h 6858000"/>
              <a:gd name="connsiteX14" fmla="*/ 12192000 w 12192001"/>
              <a:gd name="connsiteY14" fmla="*/ 6858000 h 6858000"/>
              <a:gd name="connsiteX15" fmla="*/ 1 w 12192001"/>
              <a:gd name="connsiteY15" fmla="*/ 6858000 h 6858000"/>
              <a:gd name="connsiteX16" fmla="*/ 0 w 12192001"/>
              <a:gd name="connsiteY1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192001" h="6858000">
                <a:moveTo>
                  <a:pt x="123993" y="123993"/>
                </a:moveTo>
                <a:lnTo>
                  <a:pt x="123993" y="3209760"/>
                </a:lnTo>
                <a:lnTo>
                  <a:pt x="634550" y="3239110"/>
                </a:lnTo>
                <a:cubicBezTo>
                  <a:pt x="2075869" y="3336071"/>
                  <a:pt x="3385009" y="3527056"/>
                  <a:pt x="4981292" y="3896515"/>
                </a:cubicBezTo>
                <a:cubicBezTo>
                  <a:pt x="8705260" y="4758425"/>
                  <a:pt x="10244424" y="4503819"/>
                  <a:pt x="11543532" y="4276704"/>
                </a:cubicBezTo>
                <a:lnTo>
                  <a:pt x="12068007" y="4188307"/>
                </a:lnTo>
                <a:lnTo>
                  <a:pt x="12068007" y="123993"/>
                </a:lnTo>
                <a:close/>
                <a:moveTo>
                  <a:pt x="0" y="0"/>
                </a:moveTo>
                <a:lnTo>
                  <a:pt x="12192000" y="0"/>
                </a:lnTo>
                <a:lnTo>
                  <a:pt x="12192000" y="4167393"/>
                </a:lnTo>
                <a:lnTo>
                  <a:pt x="12192001" y="4167393"/>
                </a:lnTo>
                <a:lnTo>
                  <a:pt x="12192001" y="4799849"/>
                </a:lnTo>
                <a:lnTo>
                  <a:pt x="12192001" y="4950491"/>
                </a:lnTo>
                <a:lnTo>
                  <a:pt x="12192001" y="6858000"/>
                </a:lnTo>
                <a:lnTo>
                  <a:pt x="12192000" y="6858000"/>
                </a:lnTo>
                <a:lnTo>
                  <a:pt x="1"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3" name="Subtitle 2">
            <a:extLst>
              <a:ext uri="{FF2B5EF4-FFF2-40B4-BE49-F238E27FC236}">
                <a16:creationId xmlns:a16="http://schemas.microsoft.com/office/drawing/2014/main" id="{FA174F0C-3444-43F9-9DFF-354C44272A65}"/>
              </a:ext>
            </a:extLst>
          </p:cNvPr>
          <p:cNvSpPr>
            <a:spLocks noGrp="1"/>
          </p:cNvSpPr>
          <p:nvPr>
            <p:ph type="subTitle" idx="1" hasCustomPrompt="1"/>
          </p:nvPr>
        </p:nvSpPr>
        <p:spPr>
          <a:xfrm>
            <a:off x="694871" y="5603181"/>
            <a:ext cx="9144000" cy="341632"/>
          </a:xfrm>
        </p:spPr>
        <p:txBody>
          <a:bodyPr vert="horz" lIns="91440" tIns="45720" rIns="91440" bIns="45720" rtlCol="0">
            <a:spAutoFit/>
          </a:bodyPr>
          <a:lstStyle>
            <a:lvl1pPr marL="0" indent="0">
              <a:buNone/>
              <a:defRPr lang="en-GB" sz="1800" dirty="0">
                <a:solidFill>
                  <a:schemeClr val="accent2">
                    <a:lumMod val="50000"/>
                  </a:schemeClr>
                </a:solidFill>
                <a:latin typeface="+mn-lt"/>
              </a:defRPr>
            </a:lvl1pPr>
          </a:lstStyle>
          <a:p>
            <a:pPr marL="228600" lvl="0" indent="-228600"/>
            <a:r>
              <a:rPr lang="en-US" dirty="0"/>
              <a:t>Subtitle</a:t>
            </a:r>
            <a:endParaRPr lang="en-GB" dirty="0"/>
          </a:p>
        </p:txBody>
      </p:sp>
      <p:sp>
        <p:nvSpPr>
          <p:cNvPr id="2" name="Title 1">
            <a:extLst>
              <a:ext uri="{FF2B5EF4-FFF2-40B4-BE49-F238E27FC236}">
                <a16:creationId xmlns:a16="http://schemas.microsoft.com/office/drawing/2014/main" id="{0E11612A-63A3-4175-9F77-FA03CCD38D4B}"/>
              </a:ext>
            </a:extLst>
          </p:cNvPr>
          <p:cNvSpPr>
            <a:spLocks noGrp="1"/>
          </p:cNvSpPr>
          <p:nvPr>
            <p:ph type="ctrTitle" hasCustomPrompt="1"/>
          </p:nvPr>
        </p:nvSpPr>
        <p:spPr>
          <a:xfrm>
            <a:off x="694871" y="4901450"/>
            <a:ext cx="10607040" cy="701731"/>
          </a:xfrm>
        </p:spPr>
        <p:txBody>
          <a:bodyPr vert="horz" lIns="91440" tIns="45720" rIns="91440" bIns="45720" rtlCol="0" anchor="b">
            <a:spAutoFit/>
          </a:bodyPr>
          <a:lstStyle>
            <a:lvl1pPr>
              <a:defRPr lang="en-GB" sz="4400" b="1" dirty="0">
                <a:solidFill>
                  <a:schemeClr val="tx1">
                    <a:lumMod val="75000"/>
                    <a:lumOff val="25000"/>
                  </a:schemeClr>
                </a:solidFill>
                <a:latin typeface="+mj-lt"/>
              </a:defRPr>
            </a:lvl1pPr>
          </a:lstStyle>
          <a:p>
            <a:pPr marL="0" lvl="0"/>
            <a:r>
              <a:rPr lang="en-US" dirty="0"/>
              <a:t>Title</a:t>
            </a:r>
            <a:endParaRPr lang="en-GB" dirty="0"/>
          </a:p>
        </p:txBody>
      </p:sp>
      <p:sp>
        <p:nvSpPr>
          <p:cNvPr id="11" name="Rectangle 10">
            <a:extLst>
              <a:ext uri="{FF2B5EF4-FFF2-40B4-BE49-F238E27FC236}">
                <a16:creationId xmlns:a16="http://schemas.microsoft.com/office/drawing/2014/main" id="{45C25376-E6F9-4E5A-A81D-E7FA342FB230}"/>
              </a:ext>
            </a:extLst>
          </p:cNvPr>
          <p:cNvSpPr/>
          <p:nvPr userDrawn="1"/>
        </p:nvSpPr>
        <p:spPr>
          <a:xfrm>
            <a:off x="435429" y="4726452"/>
            <a:ext cx="72571" cy="1371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11704841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hoto +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DEB162-E699-464C-B2EE-136D517A9B8B}"/>
              </a:ext>
            </a:extLst>
          </p:cNvPr>
          <p:cNvSpPr>
            <a:spLocks noGrp="1"/>
          </p:cNvSpPr>
          <p:nvPr>
            <p:ph type="title"/>
          </p:nvPr>
        </p:nvSpPr>
        <p:spPr>
          <a:xfrm>
            <a:off x="446314" y="500215"/>
            <a:ext cx="11174186" cy="590931"/>
          </a:xfrm>
        </p:spPr>
        <p:txBody>
          <a:bodyPr vert="horz" wrap="square" lIns="91440" tIns="45720" rIns="91440" bIns="45720" rtlCol="0" anchor="ctr">
            <a:spAutoFit/>
          </a:bodyPr>
          <a:lstStyle>
            <a:lvl1pPr>
              <a:defRPr lang="en-GB" sz="3600" spc="-60" dirty="0"/>
            </a:lvl1pPr>
          </a:lstStyle>
          <a:p>
            <a:pPr lvl="0"/>
            <a:r>
              <a:rPr lang="en-US" smtClean="0"/>
              <a:t>Click to edit Master title style</a:t>
            </a:r>
            <a:endParaRPr lang="en-GB" dirty="0"/>
          </a:p>
        </p:txBody>
      </p:sp>
      <p:sp>
        <p:nvSpPr>
          <p:cNvPr id="5" name="Picture Placeholder 4">
            <a:extLst>
              <a:ext uri="{FF2B5EF4-FFF2-40B4-BE49-F238E27FC236}">
                <a16:creationId xmlns:a16="http://schemas.microsoft.com/office/drawing/2014/main" id="{92C6531E-FB8E-4000-B873-B745C681E2F5}"/>
              </a:ext>
            </a:extLst>
          </p:cNvPr>
          <p:cNvSpPr>
            <a:spLocks noGrp="1"/>
          </p:cNvSpPr>
          <p:nvPr>
            <p:ph type="pic" sz="quarter" idx="13" hasCustomPrompt="1"/>
          </p:nvPr>
        </p:nvSpPr>
        <p:spPr>
          <a:xfrm>
            <a:off x="0" y="1248876"/>
            <a:ext cx="12192000" cy="2119313"/>
          </a:xfrm>
          <a:solidFill>
            <a:schemeClr val="bg1">
              <a:lumMod val="95000"/>
            </a:schemeClr>
          </a:solidFill>
        </p:spPr>
        <p:txBody>
          <a:bodyPr vert="horz" wrap="square" lIns="91440" tIns="45720" rIns="91440" bIns="45720" rtlCol="0" anchor="ctr" anchorCtr="1">
            <a:noAutofit/>
          </a:bodyPr>
          <a:lstStyle>
            <a:lvl1pPr marL="0" indent="0">
              <a:buNone/>
              <a:defRPr lang="en-GB" sz="1800"/>
            </a:lvl1pPr>
          </a:lstStyle>
          <a:p>
            <a:pPr marL="228600" lvl="0" indent="-228600" algn="ctr"/>
            <a:r>
              <a:rPr lang="en-US" dirty="0"/>
              <a:t>Insert Image</a:t>
            </a:r>
            <a:endParaRPr lang="en-GB" dirty="0"/>
          </a:p>
        </p:txBody>
      </p:sp>
      <p:sp>
        <p:nvSpPr>
          <p:cNvPr id="9" name="Text Placeholder 8">
            <a:extLst>
              <a:ext uri="{FF2B5EF4-FFF2-40B4-BE49-F238E27FC236}">
                <a16:creationId xmlns:a16="http://schemas.microsoft.com/office/drawing/2014/main" id="{FF7966C8-8738-4743-AE43-80F0C197B6C7}"/>
              </a:ext>
            </a:extLst>
          </p:cNvPr>
          <p:cNvSpPr>
            <a:spLocks noGrp="1"/>
          </p:cNvSpPr>
          <p:nvPr>
            <p:ph type="body" sz="quarter" idx="14"/>
          </p:nvPr>
        </p:nvSpPr>
        <p:spPr>
          <a:xfrm>
            <a:off x="735240" y="3802065"/>
            <a:ext cx="9784080" cy="334508"/>
          </a:xfrm>
        </p:spPr>
        <p:txBody>
          <a:bodyPr>
            <a:noAutofit/>
          </a:bodyPr>
          <a:lstStyle>
            <a:lvl1pPr marL="0" indent="0" algn="l">
              <a:buNone/>
              <a:defRPr sz="1600" b="1">
                <a:solidFill>
                  <a:schemeClr val="accent3"/>
                </a:solidFill>
                <a:latin typeface="+mn-lt"/>
              </a:defRPr>
            </a:lvl1pPr>
          </a:lstStyle>
          <a:p>
            <a:pPr lvl="0"/>
            <a:r>
              <a:rPr lang="en-US" smtClean="0"/>
              <a:t>Edit Master text styles</a:t>
            </a:r>
          </a:p>
        </p:txBody>
      </p:sp>
      <p:sp>
        <p:nvSpPr>
          <p:cNvPr id="12" name="Text Placeholder 8">
            <a:extLst>
              <a:ext uri="{FF2B5EF4-FFF2-40B4-BE49-F238E27FC236}">
                <a16:creationId xmlns:a16="http://schemas.microsoft.com/office/drawing/2014/main" id="{B1885C44-356C-410C-B697-9BA0E2858222}"/>
              </a:ext>
            </a:extLst>
          </p:cNvPr>
          <p:cNvSpPr>
            <a:spLocks noGrp="1"/>
          </p:cNvSpPr>
          <p:nvPr>
            <p:ph type="body" sz="quarter" idx="17"/>
          </p:nvPr>
        </p:nvSpPr>
        <p:spPr>
          <a:xfrm>
            <a:off x="735240" y="4294303"/>
            <a:ext cx="9784080" cy="1737360"/>
          </a:xfrm>
        </p:spPr>
        <p:txBody>
          <a:bodyPr>
            <a:noAutofit/>
          </a:bodyPr>
          <a:lstStyle>
            <a:lvl1pPr marL="0" indent="0" algn="l">
              <a:buNone/>
              <a:defRPr sz="1400" b="0">
                <a:solidFill>
                  <a:schemeClr val="tx1">
                    <a:lumMod val="75000"/>
                    <a:lumOff val="25000"/>
                  </a:schemeClr>
                </a:solidFill>
                <a:latin typeface="+mn-lt"/>
              </a:defRPr>
            </a:lvl1pPr>
          </a:lstStyle>
          <a:p>
            <a:pPr lvl="0"/>
            <a:r>
              <a:rPr lang="en-US" smtClean="0"/>
              <a:t>Edit Master text styles</a:t>
            </a:r>
          </a:p>
        </p:txBody>
      </p:sp>
      <p:sp>
        <p:nvSpPr>
          <p:cNvPr id="15" name="Rectangle 14">
            <a:extLst>
              <a:ext uri="{FF2B5EF4-FFF2-40B4-BE49-F238E27FC236}">
                <a16:creationId xmlns:a16="http://schemas.microsoft.com/office/drawing/2014/main" id="{05951AB2-D568-4A7E-9408-FADC8BED4119}"/>
              </a:ext>
            </a:extLst>
          </p:cNvPr>
          <p:cNvSpPr/>
          <p:nvPr userDrawn="1"/>
        </p:nvSpPr>
        <p:spPr>
          <a:xfrm>
            <a:off x="446314" y="-1"/>
            <a:ext cx="1188720" cy="1280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Tree>
    <p:extLst>
      <p:ext uri="{BB962C8B-B14F-4D97-AF65-F5344CB8AC3E}">
        <p14:creationId xmlns:p14="http://schemas.microsoft.com/office/powerpoint/2010/main" val="14241479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hoto + Three Sectio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FA6C5C5-5069-4AE6-8A3D-3F2C6B9506E4}"/>
              </a:ext>
            </a:extLst>
          </p:cNvPr>
          <p:cNvSpPr/>
          <p:nvPr userDrawn="1"/>
        </p:nvSpPr>
        <p:spPr>
          <a:xfrm>
            <a:off x="446314" y="-1"/>
            <a:ext cx="1188720" cy="1280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5" name="Picture Placeholder 4">
            <a:extLst>
              <a:ext uri="{FF2B5EF4-FFF2-40B4-BE49-F238E27FC236}">
                <a16:creationId xmlns:a16="http://schemas.microsoft.com/office/drawing/2014/main" id="{92C6531E-FB8E-4000-B873-B745C681E2F5}"/>
              </a:ext>
            </a:extLst>
          </p:cNvPr>
          <p:cNvSpPr>
            <a:spLocks noGrp="1"/>
          </p:cNvSpPr>
          <p:nvPr>
            <p:ph type="pic" sz="quarter" idx="13" hasCustomPrompt="1"/>
          </p:nvPr>
        </p:nvSpPr>
        <p:spPr>
          <a:xfrm>
            <a:off x="0" y="1248876"/>
            <a:ext cx="12192000" cy="2119313"/>
          </a:xfrm>
          <a:solidFill>
            <a:schemeClr val="bg1">
              <a:lumMod val="95000"/>
            </a:schemeClr>
          </a:solidFill>
        </p:spPr>
        <p:txBody>
          <a:bodyPr vert="horz" wrap="square" lIns="91440" tIns="45720" rIns="91440" bIns="45720" rtlCol="0" anchor="ctr" anchorCtr="1">
            <a:noAutofit/>
          </a:bodyPr>
          <a:lstStyle>
            <a:lvl1pPr marL="0" indent="0">
              <a:buNone/>
              <a:defRPr lang="en-GB" sz="1800"/>
            </a:lvl1pPr>
          </a:lstStyle>
          <a:p>
            <a:pPr marL="228600" lvl="0" indent="-228600" algn="ctr"/>
            <a:r>
              <a:rPr lang="en-US" dirty="0"/>
              <a:t>Insert Image</a:t>
            </a:r>
            <a:endParaRPr lang="en-GB" dirty="0"/>
          </a:p>
        </p:txBody>
      </p:sp>
      <p:sp>
        <p:nvSpPr>
          <p:cNvPr id="9" name="Text Placeholder 8">
            <a:extLst>
              <a:ext uri="{FF2B5EF4-FFF2-40B4-BE49-F238E27FC236}">
                <a16:creationId xmlns:a16="http://schemas.microsoft.com/office/drawing/2014/main" id="{FF7966C8-8738-4743-AE43-80F0C197B6C7}"/>
              </a:ext>
            </a:extLst>
          </p:cNvPr>
          <p:cNvSpPr>
            <a:spLocks noGrp="1"/>
          </p:cNvSpPr>
          <p:nvPr>
            <p:ph type="body" sz="quarter" idx="14"/>
          </p:nvPr>
        </p:nvSpPr>
        <p:spPr>
          <a:xfrm>
            <a:off x="735240" y="3802065"/>
            <a:ext cx="2820761" cy="334508"/>
          </a:xfrm>
        </p:spPr>
        <p:txBody>
          <a:bodyPr>
            <a:noAutofit/>
          </a:bodyPr>
          <a:lstStyle>
            <a:lvl1pPr marL="0" indent="0" algn="ctr">
              <a:buNone/>
              <a:defRPr sz="1600" b="1">
                <a:solidFill>
                  <a:schemeClr val="accent6"/>
                </a:solidFill>
                <a:latin typeface="+mn-lt"/>
              </a:defRPr>
            </a:lvl1pPr>
          </a:lstStyle>
          <a:p>
            <a:pPr lvl="0"/>
            <a:r>
              <a:rPr lang="en-US" smtClean="0"/>
              <a:t>Edit Master text styles</a:t>
            </a:r>
          </a:p>
        </p:txBody>
      </p:sp>
      <p:sp>
        <p:nvSpPr>
          <p:cNvPr id="10" name="Text Placeholder 8">
            <a:extLst>
              <a:ext uri="{FF2B5EF4-FFF2-40B4-BE49-F238E27FC236}">
                <a16:creationId xmlns:a16="http://schemas.microsoft.com/office/drawing/2014/main" id="{3F93C618-7612-42AB-B890-45E85BD492F4}"/>
              </a:ext>
            </a:extLst>
          </p:cNvPr>
          <p:cNvSpPr>
            <a:spLocks noGrp="1"/>
          </p:cNvSpPr>
          <p:nvPr>
            <p:ph type="body" sz="quarter" idx="15"/>
          </p:nvPr>
        </p:nvSpPr>
        <p:spPr>
          <a:xfrm>
            <a:off x="4623026" y="3802065"/>
            <a:ext cx="2820761" cy="334508"/>
          </a:xfrm>
        </p:spPr>
        <p:txBody>
          <a:bodyPr>
            <a:noAutofit/>
          </a:bodyPr>
          <a:lstStyle>
            <a:lvl1pPr marL="0" indent="0" algn="ctr">
              <a:buNone/>
              <a:defRPr sz="1600" b="1">
                <a:solidFill>
                  <a:schemeClr val="accent3"/>
                </a:solidFill>
                <a:latin typeface="+mn-lt"/>
              </a:defRPr>
            </a:lvl1pPr>
          </a:lstStyle>
          <a:p>
            <a:pPr lvl="0"/>
            <a:r>
              <a:rPr lang="en-US" smtClean="0"/>
              <a:t>Edit Master text styles</a:t>
            </a:r>
          </a:p>
        </p:txBody>
      </p:sp>
      <p:sp>
        <p:nvSpPr>
          <p:cNvPr id="11" name="Text Placeholder 8">
            <a:extLst>
              <a:ext uri="{FF2B5EF4-FFF2-40B4-BE49-F238E27FC236}">
                <a16:creationId xmlns:a16="http://schemas.microsoft.com/office/drawing/2014/main" id="{08664829-F6FB-4E31-BF5C-C895ADF2BA7F}"/>
              </a:ext>
            </a:extLst>
          </p:cNvPr>
          <p:cNvSpPr>
            <a:spLocks noGrp="1"/>
          </p:cNvSpPr>
          <p:nvPr>
            <p:ph type="body" sz="quarter" idx="16"/>
          </p:nvPr>
        </p:nvSpPr>
        <p:spPr>
          <a:xfrm>
            <a:off x="8635999" y="3802065"/>
            <a:ext cx="2820761" cy="334508"/>
          </a:xfrm>
        </p:spPr>
        <p:txBody>
          <a:bodyPr>
            <a:noAutofit/>
          </a:bodyPr>
          <a:lstStyle>
            <a:lvl1pPr marL="0" indent="0" algn="ctr">
              <a:buNone/>
              <a:defRPr sz="1600" b="1">
                <a:solidFill>
                  <a:schemeClr val="accent5">
                    <a:lumMod val="75000"/>
                  </a:schemeClr>
                </a:solidFill>
                <a:latin typeface="+mn-lt"/>
              </a:defRPr>
            </a:lvl1pPr>
          </a:lstStyle>
          <a:p>
            <a:pPr lvl="0"/>
            <a:r>
              <a:rPr lang="en-US" smtClean="0"/>
              <a:t>Edit Master text styles</a:t>
            </a:r>
          </a:p>
        </p:txBody>
      </p:sp>
      <p:sp>
        <p:nvSpPr>
          <p:cNvPr id="12" name="Text Placeholder 8">
            <a:extLst>
              <a:ext uri="{FF2B5EF4-FFF2-40B4-BE49-F238E27FC236}">
                <a16:creationId xmlns:a16="http://schemas.microsoft.com/office/drawing/2014/main" id="{B1885C44-356C-410C-B697-9BA0E2858222}"/>
              </a:ext>
            </a:extLst>
          </p:cNvPr>
          <p:cNvSpPr>
            <a:spLocks noGrp="1"/>
          </p:cNvSpPr>
          <p:nvPr>
            <p:ph type="body" sz="quarter" idx="17"/>
          </p:nvPr>
        </p:nvSpPr>
        <p:spPr>
          <a:xfrm>
            <a:off x="735240" y="4294303"/>
            <a:ext cx="2820761" cy="1496898"/>
          </a:xfrm>
        </p:spPr>
        <p:txBody>
          <a:bodyPr>
            <a:noAutofit/>
          </a:bodyPr>
          <a:lstStyle>
            <a:lvl1pPr marL="0" indent="0" algn="l">
              <a:spcAft>
                <a:spcPts val="600"/>
              </a:spcAft>
              <a:buNone/>
              <a:defRPr sz="1400" b="0">
                <a:solidFill>
                  <a:schemeClr val="tx1">
                    <a:lumMod val="75000"/>
                    <a:lumOff val="25000"/>
                  </a:schemeClr>
                </a:solidFill>
                <a:latin typeface="+mn-lt"/>
              </a:defRPr>
            </a:lvl1pPr>
          </a:lstStyle>
          <a:p>
            <a:pPr lvl="0"/>
            <a:r>
              <a:rPr lang="en-US" smtClean="0"/>
              <a:t>Edit Master text styles</a:t>
            </a:r>
          </a:p>
        </p:txBody>
      </p:sp>
      <p:sp>
        <p:nvSpPr>
          <p:cNvPr id="13" name="Text Placeholder 8">
            <a:extLst>
              <a:ext uri="{FF2B5EF4-FFF2-40B4-BE49-F238E27FC236}">
                <a16:creationId xmlns:a16="http://schemas.microsoft.com/office/drawing/2014/main" id="{464BC696-49A6-4328-BB42-5566BAC00F80}"/>
              </a:ext>
            </a:extLst>
          </p:cNvPr>
          <p:cNvSpPr>
            <a:spLocks noGrp="1"/>
          </p:cNvSpPr>
          <p:nvPr>
            <p:ph type="body" sz="quarter" idx="18"/>
          </p:nvPr>
        </p:nvSpPr>
        <p:spPr>
          <a:xfrm>
            <a:off x="4623026" y="4294303"/>
            <a:ext cx="2820761" cy="1496898"/>
          </a:xfrm>
        </p:spPr>
        <p:txBody>
          <a:bodyPr>
            <a:noAutofit/>
          </a:bodyPr>
          <a:lstStyle>
            <a:lvl1pPr marL="0" indent="0" algn="l">
              <a:spcAft>
                <a:spcPts val="600"/>
              </a:spcAft>
              <a:buNone/>
              <a:defRPr sz="1400" b="0">
                <a:solidFill>
                  <a:schemeClr val="tx1">
                    <a:lumMod val="75000"/>
                    <a:lumOff val="25000"/>
                  </a:schemeClr>
                </a:solidFill>
                <a:latin typeface="+mn-lt"/>
              </a:defRPr>
            </a:lvl1pPr>
          </a:lstStyle>
          <a:p>
            <a:pPr lvl="0"/>
            <a:r>
              <a:rPr lang="en-US" smtClean="0"/>
              <a:t>Edit Master text styles</a:t>
            </a:r>
          </a:p>
        </p:txBody>
      </p:sp>
      <p:sp>
        <p:nvSpPr>
          <p:cNvPr id="14" name="Text Placeholder 8">
            <a:extLst>
              <a:ext uri="{FF2B5EF4-FFF2-40B4-BE49-F238E27FC236}">
                <a16:creationId xmlns:a16="http://schemas.microsoft.com/office/drawing/2014/main" id="{7E9E558E-F7EF-4347-AD3C-FDB2A9BCF618}"/>
              </a:ext>
            </a:extLst>
          </p:cNvPr>
          <p:cNvSpPr>
            <a:spLocks noGrp="1"/>
          </p:cNvSpPr>
          <p:nvPr>
            <p:ph type="body" sz="quarter" idx="19"/>
          </p:nvPr>
        </p:nvSpPr>
        <p:spPr>
          <a:xfrm>
            <a:off x="8635999" y="4294303"/>
            <a:ext cx="2820761" cy="1496898"/>
          </a:xfrm>
        </p:spPr>
        <p:txBody>
          <a:bodyPr>
            <a:noAutofit/>
          </a:bodyPr>
          <a:lstStyle>
            <a:lvl1pPr marL="0" indent="0" algn="l">
              <a:spcAft>
                <a:spcPts val="600"/>
              </a:spcAft>
              <a:buNone/>
              <a:defRPr sz="1400" b="0">
                <a:solidFill>
                  <a:schemeClr val="tx1">
                    <a:lumMod val="75000"/>
                    <a:lumOff val="25000"/>
                  </a:schemeClr>
                </a:solidFill>
                <a:latin typeface="+mn-lt"/>
              </a:defRPr>
            </a:lvl1pPr>
          </a:lstStyle>
          <a:p>
            <a:pPr lvl="0"/>
            <a:r>
              <a:rPr lang="en-US" smtClean="0"/>
              <a:t>Edit Master text styles</a:t>
            </a:r>
          </a:p>
        </p:txBody>
      </p:sp>
      <p:sp>
        <p:nvSpPr>
          <p:cNvPr id="3" name="Title 2">
            <a:extLst>
              <a:ext uri="{FF2B5EF4-FFF2-40B4-BE49-F238E27FC236}">
                <a16:creationId xmlns:a16="http://schemas.microsoft.com/office/drawing/2014/main" id="{B9AD2AC4-32E8-BC46-848C-BEA37118CB63}"/>
              </a:ext>
            </a:extLst>
          </p:cNvPr>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55448194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Half Page Photo + Text">
    <p:spTree>
      <p:nvGrpSpPr>
        <p:cNvPr id="1" name=""/>
        <p:cNvGrpSpPr/>
        <p:nvPr/>
      </p:nvGrpSpPr>
      <p:grpSpPr>
        <a:xfrm>
          <a:off x="0" y="0"/>
          <a:ext cx="0" cy="0"/>
          <a:chOff x="0" y="0"/>
          <a:chExt cx="0" cy="0"/>
        </a:xfrm>
      </p:grpSpPr>
      <p:sp>
        <p:nvSpPr>
          <p:cNvPr id="11" name="Picture Placeholder 4">
            <a:extLst>
              <a:ext uri="{FF2B5EF4-FFF2-40B4-BE49-F238E27FC236}">
                <a16:creationId xmlns:a16="http://schemas.microsoft.com/office/drawing/2014/main" id="{679784BB-7CDD-484B-8F47-9CF1D79993F5}"/>
              </a:ext>
            </a:extLst>
          </p:cNvPr>
          <p:cNvSpPr>
            <a:spLocks noGrp="1"/>
          </p:cNvSpPr>
          <p:nvPr>
            <p:ph type="pic" sz="quarter" idx="13" hasCustomPrompt="1"/>
          </p:nvPr>
        </p:nvSpPr>
        <p:spPr>
          <a:xfrm>
            <a:off x="6299200" y="0"/>
            <a:ext cx="5892800" cy="6858000"/>
          </a:xfrm>
          <a:solidFill>
            <a:schemeClr val="bg1">
              <a:lumMod val="95000"/>
            </a:schemeClr>
          </a:solidFill>
        </p:spPr>
        <p:txBody>
          <a:bodyPr vert="horz" wrap="square" lIns="91440" tIns="45720" rIns="91440" bIns="45720" rtlCol="0" anchor="ctr" anchorCtr="1">
            <a:noAutofit/>
          </a:bodyPr>
          <a:lstStyle>
            <a:lvl1pPr marL="0" indent="0">
              <a:buNone/>
              <a:defRPr lang="en-GB" sz="1800"/>
            </a:lvl1pPr>
          </a:lstStyle>
          <a:p>
            <a:pPr marL="228600" lvl="0" indent="-228600" algn="ctr"/>
            <a:r>
              <a:rPr lang="en-US" dirty="0"/>
              <a:t>Insert Image</a:t>
            </a:r>
            <a:endParaRPr lang="en-GB" dirty="0"/>
          </a:p>
        </p:txBody>
      </p:sp>
      <p:sp>
        <p:nvSpPr>
          <p:cNvPr id="2" name="Title 1">
            <a:extLst>
              <a:ext uri="{FF2B5EF4-FFF2-40B4-BE49-F238E27FC236}">
                <a16:creationId xmlns:a16="http://schemas.microsoft.com/office/drawing/2014/main" id="{8EDEB162-E699-464C-B2EE-136D517A9B8B}"/>
              </a:ext>
            </a:extLst>
          </p:cNvPr>
          <p:cNvSpPr>
            <a:spLocks noGrp="1"/>
          </p:cNvSpPr>
          <p:nvPr>
            <p:ph type="title"/>
          </p:nvPr>
        </p:nvSpPr>
        <p:spPr>
          <a:xfrm>
            <a:off x="446314" y="493776"/>
            <a:ext cx="5170715" cy="1089529"/>
          </a:xfrm>
        </p:spPr>
        <p:txBody>
          <a:bodyPr vert="horz" wrap="square" lIns="91440" tIns="45720" rIns="91440" bIns="45720" rtlCol="0" anchor="ctr">
            <a:spAutoFit/>
          </a:bodyPr>
          <a:lstStyle>
            <a:lvl1pPr>
              <a:defRPr lang="en-GB" sz="3600" spc="-60" dirty="0"/>
            </a:lvl1pPr>
          </a:lstStyle>
          <a:p>
            <a:pPr lvl="0"/>
            <a:r>
              <a:rPr lang="en-US" smtClean="0"/>
              <a:t>Click to edit Master title style</a:t>
            </a:r>
            <a:endParaRPr lang="en-GB" dirty="0"/>
          </a:p>
        </p:txBody>
      </p:sp>
      <p:sp>
        <p:nvSpPr>
          <p:cNvPr id="9" name="Text Placeholder 8">
            <a:extLst>
              <a:ext uri="{FF2B5EF4-FFF2-40B4-BE49-F238E27FC236}">
                <a16:creationId xmlns:a16="http://schemas.microsoft.com/office/drawing/2014/main" id="{FF7966C8-8738-4743-AE43-80F0C197B6C7}"/>
              </a:ext>
            </a:extLst>
          </p:cNvPr>
          <p:cNvSpPr>
            <a:spLocks noGrp="1"/>
          </p:cNvSpPr>
          <p:nvPr>
            <p:ph type="body" sz="quarter" idx="14"/>
          </p:nvPr>
        </p:nvSpPr>
        <p:spPr>
          <a:xfrm>
            <a:off x="571499" y="2061165"/>
            <a:ext cx="5045529" cy="334508"/>
          </a:xfrm>
        </p:spPr>
        <p:txBody>
          <a:bodyPr>
            <a:noAutofit/>
          </a:bodyPr>
          <a:lstStyle>
            <a:lvl1pPr marL="0" indent="0" algn="l">
              <a:buNone/>
              <a:defRPr sz="1600" b="1">
                <a:solidFill>
                  <a:schemeClr val="accent3"/>
                </a:solidFill>
                <a:latin typeface="+mn-lt"/>
              </a:defRPr>
            </a:lvl1pPr>
          </a:lstStyle>
          <a:p>
            <a:pPr lvl="0"/>
            <a:r>
              <a:rPr lang="en-US" smtClean="0"/>
              <a:t>Edit Master text styles</a:t>
            </a:r>
          </a:p>
        </p:txBody>
      </p:sp>
      <p:sp>
        <p:nvSpPr>
          <p:cNvPr id="12" name="Text Placeholder 8">
            <a:extLst>
              <a:ext uri="{FF2B5EF4-FFF2-40B4-BE49-F238E27FC236}">
                <a16:creationId xmlns:a16="http://schemas.microsoft.com/office/drawing/2014/main" id="{B1885C44-356C-410C-B697-9BA0E2858222}"/>
              </a:ext>
            </a:extLst>
          </p:cNvPr>
          <p:cNvSpPr>
            <a:spLocks noGrp="1"/>
          </p:cNvSpPr>
          <p:nvPr>
            <p:ph type="body" sz="quarter" idx="17"/>
          </p:nvPr>
        </p:nvSpPr>
        <p:spPr>
          <a:xfrm>
            <a:off x="571499" y="2708227"/>
            <a:ext cx="5045529" cy="3561943"/>
          </a:xfrm>
        </p:spPr>
        <p:txBody>
          <a:bodyPr>
            <a:noAutofit/>
          </a:bodyPr>
          <a:lstStyle>
            <a:lvl1pPr marL="0" indent="0" algn="l">
              <a:buNone/>
              <a:defRPr sz="1400" b="0">
                <a:solidFill>
                  <a:schemeClr val="tx1">
                    <a:lumMod val="75000"/>
                    <a:lumOff val="25000"/>
                  </a:schemeClr>
                </a:solidFill>
                <a:latin typeface="+mn-lt"/>
              </a:defRPr>
            </a:lvl1pPr>
          </a:lstStyle>
          <a:p>
            <a:pPr lvl="0"/>
            <a:r>
              <a:rPr lang="en-US" smtClean="0"/>
              <a:t>Edit Master text styles</a:t>
            </a:r>
          </a:p>
        </p:txBody>
      </p:sp>
      <p:sp>
        <p:nvSpPr>
          <p:cNvPr id="7" name="Rectangle 6">
            <a:extLst>
              <a:ext uri="{FF2B5EF4-FFF2-40B4-BE49-F238E27FC236}">
                <a16:creationId xmlns:a16="http://schemas.microsoft.com/office/drawing/2014/main" id="{0FA6C5C5-5069-4AE6-8A3D-3F2C6B9506E4}"/>
              </a:ext>
            </a:extLst>
          </p:cNvPr>
          <p:cNvSpPr/>
          <p:nvPr userDrawn="1"/>
        </p:nvSpPr>
        <p:spPr>
          <a:xfrm>
            <a:off x="446314" y="-1"/>
            <a:ext cx="1188720" cy="1280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8" name="Rectangle 7">
            <a:extLst>
              <a:ext uri="{FF2B5EF4-FFF2-40B4-BE49-F238E27FC236}">
                <a16:creationId xmlns:a16="http://schemas.microsoft.com/office/drawing/2014/main" id="{1E6A75B6-7B4E-496F-A846-0FFBB6E1D164}"/>
              </a:ext>
            </a:extLst>
          </p:cNvPr>
          <p:cNvSpPr/>
          <p:nvPr userDrawn="1"/>
        </p:nvSpPr>
        <p:spPr>
          <a:xfrm>
            <a:off x="11360016" y="6369050"/>
            <a:ext cx="335909" cy="488950"/>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10" name="Slide Number Placeholder 5">
            <a:extLst>
              <a:ext uri="{FF2B5EF4-FFF2-40B4-BE49-F238E27FC236}">
                <a16:creationId xmlns:a16="http://schemas.microsoft.com/office/drawing/2014/main" id="{7648ACB4-9C22-4636-800F-578055A5BC10}"/>
              </a:ext>
            </a:extLst>
          </p:cNvPr>
          <p:cNvSpPr txBox="1">
            <a:spLocks/>
          </p:cNvSpPr>
          <p:nvPr userDrawn="1"/>
        </p:nvSpPr>
        <p:spPr>
          <a:xfrm>
            <a:off x="11360016" y="6369050"/>
            <a:ext cx="335909" cy="365125"/>
          </a:xfrm>
          <a:prstGeom prst="rect">
            <a:avLst/>
          </a:prstGeom>
          <a:solidFill>
            <a:schemeClr val="accent2"/>
          </a:solidFill>
        </p:spPr>
        <p:txBody>
          <a:bodyPr vert="horz" lIns="0" tIns="45720" rIns="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1000" b="0" kern="1200">
                <a:solidFill>
                  <a:srgbClr val="01C6FD"/>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78048C4E-7BD1-46A5-B2F2-6AD408DAAD47}" type="slidenum">
              <a:rPr lang="en-GB" b="1" smtClean="0">
                <a:solidFill>
                  <a:schemeClr val="bg1"/>
                </a:solidFill>
              </a:rPr>
              <a:pPr/>
              <a:t>‹#›</a:t>
            </a:fld>
            <a:endParaRPr lang="en-GB" b="1" dirty="0">
              <a:solidFill>
                <a:schemeClr val="bg1"/>
              </a:solidFill>
            </a:endParaRPr>
          </a:p>
        </p:txBody>
      </p:sp>
    </p:spTree>
    <p:extLst>
      <p:ext uri="{BB962C8B-B14F-4D97-AF65-F5344CB8AC3E}">
        <p14:creationId xmlns:p14="http://schemas.microsoft.com/office/powerpoint/2010/main" val="204387245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Flowchart: Document 3">
            <a:extLst>
              <a:ext uri="{FF2B5EF4-FFF2-40B4-BE49-F238E27FC236}">
                <a16:creationId xmlns:a16="http://schemas.microsoft.com/office/drawing/2014/main" id="{D5C833BC-89A8-4D28-9D63-F45F14D694BF}"/>
              </a:ext>
            </a:extLst>
          </p:cNvPr>
          <p:cNvSpPr/>
          <p:nvPr userDrawn="1"/>
        </p:nvSpPr>
        <p:spPr>
          <a:xfrm flipH="1">
            <a:off x="123987" y="124955"/>
            <a:ext cx="11953415" cy="4408002"/>
          </a:xfrm>
          <a:custGeom>
            <a:avLst/>
            <a:gdLst>
              <a:gd name="connsiteX0" fmla="*/ 0 w 21600"/>
              <a:gd name="connsiteY0" fmla="*/ 0 h 21600"/>
              <a:gd name="connsiteX1" fmla="*/ 21600 w 21600"/>
              <a:gd name="connsiteY1" fmla="*/ 0 h 21600"/>
              <a:gd name="connsiteX2" fmla="*/ 21600 w 21600"/>
              <a:gd name="connsiteY2" fmla="*/ 17322 h 21600"/>
              <a:gd name="connsiteX3" fmla="*/ 0 w 21600"/>
              <a:gd name="connsiteY3" fmla="*/ 20172 h 21600"/>
              <a:gd name="connsiteX4" fmla="*/ 0 w 21600"/>
              <a:gd name="connsiteY4" fmla="*/ 0 h 21600"/>
              <a:gd name="connsiteX0" fmla="*/ 17 w 21617"/>
              <a:gd name="connsiteY0" fmla="*/ 0 h 23765"/>
              <a:gd name="connsiteX1" fmla="*/ 21617 w 21617"/>
              <a:gd name="connsiteY1" fmla="*/ 0 h 23765"/>
              <a:gd name="connsiteX2" fmla="*/ 21617 w 21617"/>
              <a:gd name="connsiteY2" fmla="*/ 17322 h 23765"/>
              <a:gd name="connsiteX3" fmla="*/ 0 w 21617"/>
              <a:gd name="connsiteY3" fmla="*/ 22875 h 23765"/>
              <a:gd name="connsiteX4" fmla="*/ 17 w 21617"/>
              <a:gd name="connsiteY4" fmla="*/ 0 h 23765"/>
              <a:gd name="connsiteX0" fmla="*/ 17 w 21617"/>
              <a:gd name="connsiteY0" fmla="*/ 0 h 24368"/>
              <a:gd name="connsiteX1" fmla="*/ 21617 w 21617"/>
              <a:gd name="connsiteY1" fmla="*/ 0 h 24368"/>
              <a:gd name="connsiteX2" fmla="*/ 21617 w 21617"/>
              <a:gd name="connsiteY2" fmla="*/ 17322 h 24368"/>
              <a:gd name="connsiteX3" fmla="*/ 0 w 21617"/>
              <a:gd name="connsiteY3" fmla="*/ 22875 h 24368"/>
              <a:gd name="connsiteX4" fmla="*/ 17 w 21617"/>
              <a:gd name="connsiteY4" fmla="*/ 0 h 24368"/>
              <a:gd name="connsiteX0" fmla="*/ 17 w 21617"/>
              <a:gd name="connsiteY0" fmla="*/ 0 h 24514"/>
              <a:gd name="connsiteX1" fmla="*/ 21617 w 21617"/>
              <a:gd name="connsiteY1" fmla="*/ 0 h 24514"/>
              <a:gd name="connsiteX2" fmla="*/ 21617 w 21617"/>
              <a:gd name="connsiteY2" fmla="*/ 17322 h 24514"/>
              <a:gd name="connsiteX3" fmla="*/ 0 w 21617"/>
              <a:gd name="connsiteY3" fmla="*/ 22875 h 24514"/>
              <a:gd name="connsiteX4" fmla="*/ 17 w 21617"/>
              <a:gd name="connsiteY4" fmla="*/ 0 h 24514"/>
              <a:gd name="connsiteX0" fmla="*/ 17 w 21617"/>
              <a:gd name="connsiteY0" fmla="*/ 0 h 24569"/>
              <a:gd name="connsiteX1" fmla="*/ 21617 w 21617"/>
              <a:gd name="connsiteY1" fmla="*/ 0 h 24569"/>
              <a:gd name="connsiteX2" fmla="*/ 21617 w 21617"/>
              <a:gd name="connsiteY2" fmla="*/ 17322 h 24569"/>
              <a:gd name="connsiteX3" fmla="*/ 0 w 21617"/>
              <a:gd name="connsiteY3" fmla="*/ 22875 h 24569"/>
              <a:gd name="connsiteX4" fmla="*/ 17 w 21617"/>
              <a:gd name="connsiteY4" fmla="*/ 0 h 24569"/>
              <a:gd name="connsiteX0" fmla="*/ 17 w 21617"/>
              <a:gd name="connsiteY0" fmla="*/ 0 h 24698"/>
              <a:gd name="connsiteX1" fmla="*/ 21617 w 21617"/>
              <a:gd name="connsiteY1" fmla="*/ 0 h 24698"/>
              <a:gd name="connsiteX2" fmla="*/ 21617 w 21617"/>
              <a:gd name="connsiteY2" fmla="*/ 17322 h 24698"/>
              <a:gd name="connsiteX3" fmla="*/ 0 w 21617"/>
              <a:gd name="connsiteY3" fmla="*/ 22875 h 24698"/>
              <a:gd name="connsiteX4" fmla="*/ 17 w 21617"/>
              <a:gd name="connsiteY4" fmla="*/ 0 h 24698"/>
              <a:gd name="connsiteX0" fmla="*/ 17 w 21617"/>
              <a:gd name="connsiteY0" fmla="*/ 0 h 24785"/>
              <a:gd name="connsiteX1" fmla="*/ 21617 w 21617"/>
              <a:gd name="connsiteY1" fmla="*/ 0 h 24785"/>
              <a:gd name="connsiteX2" fmla="*/ 21617 w 21617"/>
              <a:gd name="connsiteY2" fmla="*/ 17322 h 24785"/>
              <a:gd name="connsiteX3" fmla="*/ 0 w 21617"/>
              <a:gd name="connsiteY3" fmla="*/ 22875 h 24785"/>
              <a:gd name="connsiteX4" fmla="*/ 17 w 21617"/>
              <a:gd name="connsiteY4" fmla="*/ 0 h 247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17" h="24785">
                <a:moveTo>
                  <a:pt x="17" y="0"/>
                </a:moveTo>
                <a:lnTo>
                  <a:pt x="21617" y="0"/>
                </a:lnTo>
                <a:lnTo>
                  <a:pt x="21617" y="17322"/>
                </a:lnTo>
                <a:cubicBezTo>
                  <a:pt x="10919" y="19230"/>
                  <a:pt x="10221" y="28798"/>
                  <a:pt x="0" y="22875"/>
                </a:cubicBezTo>
                <a:cubicBezTo>
                  <a:pt x="6" y="15250"/>
                  <a:pt x="11" y="7625"/>
                  <a:pt x="17"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Subtitle 2">
            <a:extLst>
              <a:ext uri="{FF2B5EF4-FFF2-40B4-BE49-F238E27FC236}">
                <a16:creationId xmlns:a16="http://schemas.microsoft.com/office/drawing/2014/main" id="{FA174F0C-3444-43F9-9DFF-354C44272A65}"/>
              </a:ext>
            </a:extLst>
          </p:cNvPr>
          <p:cNvSpPr>
            <a:spLocks noGrp="1"/>
          </p:cNvSpPr>
          <p:nvPr>
            <p:ph type="subTitle" idx="1" hasCustomPrompt="1"/>
          </p:nvPr>
        </p:nvSpPr>
        <p:spPr>
          <a:xfrm>
            <a:off x="694871" y="5603181"/>
            <a:ext cx="9144000" cy="341632"/>
          </a:xfrm>
        </p:spPr>
        <p:txBody>
          <a:bodyPr vert="horz" lIns="91440" tIns="45720" rIns="91440" bIns="45720" rtlCol="0">
            <a:spAutoFit/>
          </a:bodyPr>
          <a:lstStyle>
            <a:lvl1pPr marL="0" indent="0">
              <a:buNone/>
              <a:defRPr lang="en-GB" sz="1800" dirty="0">
                <a:solidFill>
                  <a:schemeClr val="accent2">
                    <a:lumMod val="50000"/>
                  </a:schemeClr>
                </a:solidFill>
                <a:latin typeface="+mn-lt"/>
              </a:defRPr>
            </a:lvl1pPr>
          </a:lstStyle>
          <a:p>
            <a:pPr marL="228600" lvl="0" indent="-228600"/>
            <a:r>
              <a:rPr lang="en-US" dirty="0"/>
              <a:t>Subtitle</a:t>
            </a:r>
            <a:endParaRPr lang="en-GB" dirty="0"/>
          </a:p>
        </p:txBody>
      </p:sp>
      <p:sp>
        <p:nvSpPr>
          <p:cNvPr id="2" name="Title 1">
            <a:extLst>
              <a:ext uri="{FF2B5EF4-FFF2-40B4-BE49-F238E27FC236}">
                <a16:creationId xmlns:a16="http://schemas.microsoft.com/office/drawing/2014/main" id="{0E11612A-63A3-4175-9F77-FA03CCD38D4B}"/>
              </a:ext>
            </a:extLst>
          </p:cNvPr>
          <p:cNvSpPr>
            <a:spLocks noGrp="1"/>
          </p:cNvSpPr>
          <p:nvPr>
            <p:ph type="ctrTitle" hasCustomPrompt="1"/>
          </p:nvPr>
        </p:nvSpPr>
        <p:spPr>
          <a:xfrm>
            <a:off x="694871" y="4901450"/>
            <a:ext cx="10607040" cy="701731"/>
          </a:xfrm>
        </p:spPr>
        <p:txBody>
          <a:bodyPr vert="horz" lIns="91440" tIns="45720" rIns="91440" bIns="45720" rtlCol="0" anchor="b">
            <a:spAutoFit/>
          </a:bodyPr>
          <a:lstStyle>
            <a:lvl1pPr>
              <a:defRPr lang="en-GB" sz="4400" b="1" dirty="0">
                <a:solidFill>
                  <a:schemeClr val="tx1">
                    <a:lumMod val="75000"/>
                    <a:lumOff val="25000"/>
                  </a:schemeClr>
                </a:solidFill>
                <a:latin typeface="+mj-lt"/>
              </a:defRPr>
            </a:lvl1pPr>
          </a:lstStyle>
          <a:p>
            <a:pPr marL="0" lvl="0"/>
            <a:r>
              <a:rPr lang="en-US" dirty="0"/>
              <a:t>Title</a:t>
            </a:r>
            <a:endParaRPr lang="en-GB" dirty="0"/>
          </a:p>
        </p:txBody>
      </p:sp>
      <p:sp>
        <p:nvSpPr>
          <p:cNvPr id="11" name="Rectangle 10">
            <a:extLst>
              <a:ext uri="{FF2B5EF4-FFF2-40B4-BE49-F238E27FC236}">
                <a16:creationId xmlns:a16="http://schemas.microsoft.com/office/drawing/2014/main" id="{45C25376-E6F9-4E5A-A81D-E7FA342FB230}"/>
              </a:ext>
            </a:extLst>
          </p:cNvPr>
          <p:cNvSpPr/>
          <p:nvPr userDrawn="1"/>
        </p:nvSpPr>
        <p:spPr>
          <a:xfrm>
            <a:off x="435429" y="4726452"/>
            <a:ext cx="72571" cy="1371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358224042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14" name="Flowchart: Document 3">
            <a:extLst>
              <a:ext uri="{FF2B5EF4-FFF2-40B4-BE49-F238E27FC236}">
                <a16:creationId xmlns:a16="http://schemas.microsoft.com/office/drawing/2014/main" id="{7F75D8AF-79DE-4E2B-A15F-8EC66948BC31}"/>
              </a:ext>
            </a:extLst>
          </p:cNvPr>
          <p:cNvSpPr/>
          <p:nvPr userDrawn="1"/>
        </p:nvSpPr>
        <p:spPr>
          <a:xfrm flipH="1" flipV="1">
            <a:off x="114590" y="4581492"/>
            <a:ext cx="11962815" cy="2152681"/>
          </a:xfrm>
          <a:custGeom>
            <a:avLst/>
            <a:gdLst>
              <a:gd name="connsiteX0" fmla="*/ 0 w 21600"/>
              <a:gd name="connsiteY0" fmla="*/ 0 h 21600"/>
              <a:gd name="connsiteX1" fmla="*/ 21600 w 21600"/>
              <a:gd name="connsiteY1" fmla="*/ 0 h 21600"/>
              <a:gd name="connsiteX2" fmla="*/ 21600 w 21600"/>
              <a:gd name="connsiteY2" fmla="*/ 17322 h 21600"/>
              <a:gd name="connsiteX3" fmla="*/ 0 w 21600"/>
              <a:gd name="connsiteY3" fmla="*/ 20172 h 21600"/>
              <a:gd name="connsiteX4" fmla="*/ 0 w 21600"/>
              <a:gd name="connsiteY4" fmla="*/ 0 h 21600"/>
              <a:gd name="connsiteX0" fmla="*/ 17 w 21617"/>
              <a:gd name="connsiteY0" fmla="*/ 0 h 23765"/>
              <a:gd name="connsiteX1" fmla="*/ 21617 w 21617"/>
              <a:gd name="connsiteY1" fmla="*/ 0 h 23765"/>
              <a:gd name="connsiteX2" fmla="*/ 21617 w 21617"/>
              <a:gd name="connsiteY2" fmla="*/ 17322 h 23765"/>
              <a:gd name="connsiteX3" fmla="*/ 0 w 21617"/>
              <a:gd name="connsiteY3" fmla="*/ 22875 h 23765"/>
              <a:gd name="connsiteX4" fmla="*/ 17 w 21617"/>
              <a:gd name="connsiteY4" fmla="*/ 0 h 23765"/>
              <a:gd name="connsiteX0" fmla="*/ 17 w 21617"/>
              <a:gd name="connsiteY0" fmla="*/ 0 h 24368"/>
              <a:gd name="connsiteX1" fmla="*/ 21617 w 21617"/>
              <a:gd name="connsiteY1" fmla="*/ 0 h 24368"/>
              <a:gd name="connsiteX2" fmla="*/ 21617 w 21617"/>
              <a:gd name="connsiteY2" fmla="*/ 17322 h 24368"/>
              <a:gd name="connsiteX3" fmla="*/ 0 w 21617"/>
              <a:gd name="connsiteY3" fmla="*/ 22875 h 24368"/>
              <a:gd name="connsiteX4" fmla="*/ 17 w 21617"/>
              <a:gd name="connsiteY4" fmla="*/ 0 h 24368"/>
              <a:gd name="connsiteX0" fmla="*/ 17 w 21617"/>
              <a:gd name="connsiteY0" fmla="*/ 0 h 24514"/>
              <a:gd name="connsiteX1" fmla="*/ 21617 w 21617"/>
              <a:gd name="connsiteY1" fmla="*/ 0 h 24514"/>
              <a:gd name="connsiteX2" fmla="*/ 21617 w 21617"/>
              <a:gd name="connsiteY2" fmla="*/ 17322 h 24514"/>
              <a:gd name="connsiteX3" fmla="*/ 0 w 21617"/>
              <a:gd name="connsiteY3" fmla="*/ 22875 h 24514"/>
              <a:gd name="connsiteX4" fmla="*/ 17 w 21617"/>
              <a:gd name="connsiteY4" fmla="*/ 0 h 24514"/>
              <a:gd name="connsiteX0" fmla="*/ 17 w 21617"/>
              <a:gd name="connsiteY0" fmla="*/ 0 h 24569"/>
              <a:gd name="connsiteX1" fmla="*/ 21617 w 21617"/>
              <a:gd name="connsiteY1" fmla="*/ 0 h 24569"/>
              <a:gd name="connsiteX2" fmla="*/ 21617 w 21617"/>
              <a:gd name="connsiteY2" fmla="*/ 17322 h 24569"/>
              <a:gd name="connsiteX3" fmla="*/ 0 w 21617"/>
              <a:gd name="connsiteY3" fmla="*/ 22875 h 24569"/>
              <a:gd name="connsiteX4" fmla="*/ 17 w 21617"/>
              <a:gd name="connsiteY4" fmla="*/ 0 h 24569"/>
              <a:gd name="connsiteX0" fmla="*/ 17 w 21617"/>
              <a:gd name="connsiteY0" fmla="*/ 0 h 24698"/>
              <a:gd name="connsiteX1" fmla="*/ 21617 w 21617"/>
              <a:gd name="connsiteY1" fmla="*/ 0 h 24698"/>
              <a:gd name="connsiteX2" fmla="*/ 21617 w 21617"/>
              <a:gd name="connsiteY2" fmla="*/ 17322 h 24698"/>
              <a:gd name="connsiteX3" fmla="*/ 0 w 21617"/>
              <a:gd name="connsiteY3" fmla="*/ 22875 h 24698"/>
              <a:gd name="connsiteX4" fmla="*/ 17 w 21617"/>
              <a:gd name="connsiteY4" fmla="*/ 0 h 24698"/>
              <a:gd name="connsiteX0" fmla="*/ 17 w 21617"/>
              <a:gd name="connsiteY0" fmla="*/ 0 h 24785"/>
              <a:gd name="connsiteX1" fmla="*/ 21617 w 21617"/>
              <a:gd name="connsiteY1" fmla="*/ 0 h 24785"/>
              <a:gd name="connsiteX2" fmla="*/ 21617 w 21617"/>
              <a:gd name="connsiteY2" fmla="*/ 17322 h 24785"/>
              <a:gd name="connsiteX3" fmla="*/ 0 w 21617"/>
              <a:gd name="connsiteY3" fmla="*/ 22875 h 24785"/>
              <a:gd name="connsiteX4" fmla="*/ 17 w 21617"/>
              <a:gd name="connsiteY4" fmla="*/ 0 h 24785"/>
              <a:gd name="connsiteX0" fmla="*/ 34 w 21634"/>
              <a:gd name="connsiteY0" fmla="*/ 0 h 36778"/>
              <a:gd name="connsiteX1" fmla="*/ 21634 w 21634"/>
              <a:gd name="connsiteY1" fmla="*/ 0 h 36778"/>
              <a:gd name="connsiteX2" fmla="*/ 21634 w 21634"/>
              <a:gd name="connsiteY2" fmla="*/ 17322 h 36778"/>
              <a:gd name="connsiteX3" fmla="*/ 0 w 21634"/>
              <a:gd name="connsiteY3" fmla="*/ 35787 h 36778"/>
              <a:gd name="connsiteX4" fmla="*/ 34 w 21634"/>
              <a:gd name="connsiteY4" fmla="*/ 0 h 36778"/>
              <a:gd name="connsiteX0" fmla="*/ 34 w 21634"/>
              <a:gd name="connsiteY0" fmla="*/ 0 h 41874"/>
              <a:gd name="connsiteX1" fmla="*/ 21634 w 21634"/>
              <a:gd name="connsiteY1" fmla="*/ 0 h 41874"/>
              <a:gd name="connsiteX2" fmla="*/ 21634 w 21634"/>
              <a:gd name="connsiteY2" fmla="*/ 17322 h 41874"/>
              <a:gd name="connsiteX3" fmla="*/ 0 w 21634"/>
              <a:gd name="connsiteY3" fmla="*/ 35787 h 41874"/>
              <a:gd name="connsiteX4" fmla="*/ 34 w 21634"/>
              <a:gd name="connsiteY4" fmla="*/ 0 h 41874"/>
              <a:gd name="connsiteX0" fmla="*/ 34 w 21634"/>
              <a:gd name="connsiteY0" fmla="*/ 0 h 42123"/>
              <a:gd name="connsiteX1" fmla="*/ 21634 w 21634"/>
              <a:gd name="connsiteY1" fmla="*/ 0 h 42123"/>
              <a:gd name="connsiteX2" fmla="*/ 21634 w 21634"/>
              <a:gd name="connsiteY2" fmla="*/ 17322 h 42123"/>
              <a:gd name="connsiteX3" fmla="*/ 0 w 21634"/>
              <a:gd name="connsiteY3" fmla="*/ 35787 h 42123"/>
              <a:gd name="connsiteX4" fmla="*/ 34 w 21634"/>
              <a:gd name="connsiteY4" fmla="*/ 0 h 421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34" h="42123">
                <a:moveTo>
                  <a:pt x="34" y="0"/>
                </a:moveTo>
                <a:lnTo>
                  <a:pt x="21634" y="0"/>
                </a:lnTo>
                <a:lnTo>
                  <a:pt x="21634" y="17322"/>
                </a:lnTo>
                <a:cubicBezTo>
                  <a:pt x="10970" y="21444"/>
                  <a:pt x="9198" y="56098"/>
                  <a:pt x="0" y="35787"/>
                </a:cubicBezTo>
                <a:cubicBezTo>
                  <a:pt x="6" y="28162"/>
                  <a:pt x="28" y="7625"/>
                  <a:pt x="34"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8C9A3716-1F35-4634-B53D-27722735B2D5}"/>
              </a:ext>
            </a:extLst>
          </p:cNvPr>
          <p:cNvSpPr>
            <a:spLocks noGrp="1"/>
          </p:cNvSpPr>
          <p:nvPr>
            <p:ph type="title" hasCustomPrompt="1"/>
          </p:nvPr>
        </p:nvSpPr>
        <p:spPr>
          <a:xfrm>
            <a:off x="696686" y="1611383"/>
            <a:ext cx="9666514" cy="746846"/>
          </a:xfrm>
        </p:spPr>
        <p:txBody>
          <a:bodyPr anchor="t">
            <a:noAutofit/>
          </a:bodyPr>
          <a:lstStyle>
            <a:lvl1pPr>
              <a:defRPr sz="4800" spc="-150">
                <a:solidFill>
                  <a:schemeClr val="tx1">
                    <a:lumMod val="75000"/>
                    <a:lumOff val="25000"/>
                  </a:schemeClr>
                </a:solidFill>
              </a:defRPr>
            </a:lvl1pPr>
          </a:lstStyle>
          <a:p>
            <a:r>
              <a:rPr lang="en-US" dirty="0"/>
              <a:t>Section Header 1</a:t>
            </a:r>
            <a:endParaRPr lang="en-GB" dirty="0"/>
          </a:p>
        </p:txBody>
      </p:sp>
      <p:sp>
        <p:nvSpPr>
          <p:cNvPr id="3" name="Text Placeholder 2">
            <a:extLst>
              <a:ext uri="{FF2B5EF4-FFF2-40B4-BE49-F238E27FC236}">
                <a16:creationId xmlns:a16="http://schemas.microsoft.com/office/drawing/2014/main" id="{F96A4796-E4C0-42FE-9F82-5D46B8789E25}"/>
              </a:ext>
            </a:extLst>
          </p:cNvPr>
          <p:cNvSpPr>
            <a:spLocks noGrp="1"/>
          </p:cNvSpPr>
          <p:nvPr>
            <p:ph type="body" idx="1" hasCustomPrompt="1"/>
          </p:nvPr>
        </p:nvSpPr>
        <p:spPr>
          <a:xfrm>
            <a:off x="696686" y="2464424"/>
            <a:ext cx="9666514" cy="221599"/>
          </a:xfrm>
        </p:spPr>
        <p:txBody>
          <a:bodyPr tIns="0" bIns="0">
            <a:spAutoFit/>
          </a:bodyPr>
          <a:lstStyle>
            <a:lvl1pPr marL="0" indent="0">
              <a:buNone/>
              <a:defRPr sz="1600">
                <a:solidFill>
                  <a:schemeClr val="accent3"/>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a:t>
            </a:r>
          </a:p>
        </p:txBody>
      </p:sp>
      <p:sp>
        <p:nvSpPr>
          <p:cNvPr id="13" name="Rectangle 12">
            <a:extLst>
              <a:ext uri="{FF2B5EF4-FFF2-40B4-BE49-F238E27FC236}">
                <a16:creationId xmlns:a16="http://schemas.microsoft.com/office/drawing/2014/main" id="{560C8850-C2CD-4E0B-AA6F-6B884EB94B4B}"/>
              </a:ext>
            </a:extLst>
          </p:cNvPr>
          <p:cNvSpPr/>
          <p:nvPr userDrawn="1"/>
        </p:nvSpPr>
        <p:spPr>
          <a:xfrm>
            <a:off x="435429" y="1532049"/>
            <a:ext cx="72571" cy="1371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Rectangle 7">
            <a:extLst>
              <a:ext uri="{FF2B5EF4-FFF2-40B4-BE49-F238E27FC236}">
                <a16:creationId xmlns:a16="http://schemas.microsoft.com/office/drawing/2014/main" id="{80D3D7B7-CDD7-4664-B2D8-6F60FEAEAC45}"/>
              </a:ext>
            </a:extLst>
          </p:cNvPr>
          <p:cNvSpPr/>
          <p:nvPr userDrawn="1"/>
        </p:nvSpPr>
        <p:spPr>
          <a:xfrm>
            <a:off x="11360016" y="6369050"/>
            <a:ext cx="335909" cy="488950"/>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9" name="Slide Number Placeholder 5">
            <a:extLst>
              <a:ext uri="{FF2B5EF4-FFF2-40B4-BE49-F238E27FC236}">
                <a16:creationId xmlns:a16="http://schemas.microsoft.com/office/drawing/2014/main" id="{9E81145E-5F17-4CB6-9E17-ECF3BB38DE75}"/>
              </a:ext>
            </a:extLst>
          </p:cNvPr>
          <p:cNvSpPr txBox="1">
            <a:spLocks/>
          </p:cNvSpPr>
          <p:nvPr userDrawn="1"/>
        </p:nvSpPr>
        <p:spPr>
          <a:xfrm>
            <a:off x="11360016" y="6369050"/>
            <a:ext cx="335909" cy="365125"/>
          </a:xfrm>
          <a:prstGeom prst="rect">
            <a:avLst/>
          </a:prstGeom>
          <a:solidFill>
            <a:schemeClr val="bg1">
              <a:lumMod val="85000"/>
            </a:schemeClr>
          </a:solidFill>
        </p:spPr>
        <p:txBody>
          <a:bodyPr vert="horz" lIns="0" tIns="45720" rIns="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1000" b="0" kern="1200">
                <a:solidFill>
                  <a:srgbClr val="01C6FD"/>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78048C4E-7BD1-46A5-B2F2-6AD408DAAD47}" type="slidenum">
              <a:rPr lang="en-GB" b="1" smtClean="0">
                <a:solidFill>
                  <a:schemeClr val="tx1"/>
                </a:solidFill>
              </a:rPr>
              <a:pPr/>
              <a:t>‹#›</a:t>
            </a:fld>
            <a:endParaRPr lang="en-GB" b="1" dirty="0">
              <a:solidFill>
                <a:schemeClr val="tx1"/>
              </a:solidFill>
            </a:endParaRPr>
          </a:p>
        </p:txBody>
      </p:sp>
    </p:spTree>
    <p:extLst>
      <p:ext uri="{BB962C8B-B14F-4D97-AF65-F5344CB8AC3E}">
        <p14:creationId xmlns:p14="http://schemas.microsoft.com/office/powerpoint/2010/main" val="236721932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ntent">
    <p:bg>
      <p:bgPr>
        <a:solidFill>
          <a:schemeClr val="bg1">
            <a:lumMod val="95000"/>
          </a:schemeClr>
        </a:solidFill>
        <a:effectLst/>
      </p:bgPr>
    </p:bg>
    <p:spTree>
      <p:nvGrpSpPr>
        <p:cNvPr id="1" name=""/>
        <p:cNvGrpSpPr/>
        <p:nvPr/>
      </p:nvGrpSpPr>
      <p:grpSpPr>
        <a:xfrm>
          <a:off x="0" y="0"/>
          <a:ext cx="0" cy="0"/>
          <a:chOff x="0" y="0"/>
          <a:chExt cx="0" cy="0"/>
        </a:xfrm>
      </p:grpSpPr>
      <p:sp>
        <p:nvSpPr>
          <p:cNvPr id="8" name="Frame 7">
            <a:extLst>
              <a:ext uri="{FF2B5EF4-FFF2-40B4-BE49-F238E27FC236}">
                <a16:creationId xmlns:a16="http://schemas.microsoft.com/office/drawing/2014/main" id="{53B0C39E-3796-4132-81FF-5A58EAF300A5}"/>
              </a:ext>
            </a:extLst>
          </p:cNvPr>
          <p:cNvSpPr/>
          <p:nvPr userDrawn="1"/>
        </p:nvSpPr>
        <p:spPr>
          <a:xfrm>
            <a:off x="-2" y="0"/>
            <a:ext cx="12192001" cy="6858000"/>
          </a:xfrm>
          <a:prstGeom prst="frame">
            <a:avLst>
              <a:gd name="adj1" fmla="val 1736"/>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7" name="Rectangle 6">
            <a:extLst>
              <a:ext uri="{FF2B5EF4-FFF2-40B4-BE49-F238E27FC236}">
                <a16:creationId xmlns:a16="http://schemas.microsoft.com/office/drawing/2014/main" id="{0FA6C5C5-5069-4AE6-8A3D-3F2C6B9506E4}"/>
              </a:ext>
            </a:extLst>
          </p:cNvPr>
          <p:cNvSpPr/>
          <p:nvPr userDrawn="1"/>
        </p:nvSpPr>
        <p:spPr>
          <a:xfrm>
            <a:off x="446314" y="-1"/>
            <a:ext cx="1188720" cy="1280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9" name="Rectangle 8">
            <a:extLst>
              <a:ext uri="{FF2B5EF4-FFF2-40B4-BE49-F238E27FC236}">
                <a16:creationId xmlns:a16="http://schemas.microsoft.com/office/drawing/2014/main" id="{C8943364-C409-4EE8-8020-9809E6B2B1AA}"/>
              </a:ext>
            </a:extLst>
          </p:cNvPr>
          <p:cNvSpPr/>
          <p:nvPr userDrawn="1"/>
        </p:nvSpPr>
        <p:spPr>
          <a:xfrm>
            <a:off x="11360016" y="6369050"/>
            <a:ext cx="335909" cy="488950"/>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12" name="Slide Number Placeholder 5">
            <a:extLst>
              <a:ext uri="{FF2B5EF4-FFF2-40B4-BE49-F238E27FC236}">
                <a16:creationId xmlns:a16="http://schemas.microsoft.com/office/drawing/2014/main" id="{A67D090F-9522-445C-B984-52BE590455DC}"/>
              </a:ext>
            </a:extLst>
          </p:cNvPr>
          <p:cNvSpPr txBox="1">
            <a:spLocks/>
          </p:cNvSpPr>
          <p:nvPr userDrawn="1"/>
        </p:nvSpPr>
        <p:spPr>
          <a:xfrm>
            <a:off x="11360016" y="6369050"/>
            <a:ext cx="335909" cy="365125"/>
          </a:xfrm>
          <a:prstGeom prst="rect">
            <a:avLst/>
          </a:prstGeom>
          <a:solidFill>
            <a:schemeClr val="accent2"/>
          </a:solidFill>
        </p:spPr>
        <p:txBody>
          <a:bodyPr vert="horz" lIns="0" tIns="45720" rIns="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1000" b="0" kern="1200">
                <a:solidFill>
                  <a:srgbClr val="01C6FD"/>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78048C4E-7BD1-46A5-B2F2-6AD408DAAD47}" type="slidenum">
              <a:rPr lang="en-GB" b="1" smtClean="0">
                <a:solidFill>
                  <a:schemeClr val="bg1"/>
                </a:solidFill>
              </a:rPr>
              <a:pPr/>
              <a:t>‹#›</a:t>
            </a:fld>
            <a:endParaRPr lang="en-GB" b="1" dirty="0">
              <a:solidFill>
                <a:schemeClr val="bg1"/>
              </a:solidFill>
            </a:endParaRPr>
          </a:p>
        </p:txBody>
      </p:sp>
      <p:sp>
        <p:nvSpPr>
          <p:cNvPr id="4" name="Title 3">
            <a:extLst>
              <a:ext uri="{FF2B5EF4-FFF2-40B4-BE49-F238E27FC236}">
                <a16:creationId xmlns:a16="http://schemas.microsoft.com/office/drawing/2014/main" id="{00F7C607-177E-BC4B-9F1D-E0CD83EF0470}"/>
              </a:ext>
            </a:extLst>
          </p:cNvPr>
          <p:cNvSpPr>
            <a:spLocks noGrp="1"/>
          </p:cNvSpPr>
          <p:nvPr>
            <p:ph type="title"/>
          </p:nvPr>
        </p:nvSpPr>
        <p:spPr/>
        <p:txBody>
          <a:bodyPr/>
          <a:lstStyle/>
          <a:p>
            <a:r>
              <a:rPr lang="en-US" smtClean="0"/>
              <a:t>Click to edit Master title style</a:t>
            </a:r>
            <a:endParaRPr lang="en-US"/>
          </a:p>
        </p:txBody>
      </p:sp>
      <p:sp>
        <p:nvSpPr>
          <p:cNvPr id="11" name="Content Placeholder 2">
            <a:extLst>
              <a:ext uri="{FF2B5EF4-FFF2-40B4-BE49-F238E27FC236}">
                <a16:creationId xmlns:a16="http://schemas.microsoft.com/office/drawing/2014/main" id="{758E3AAF-44AA-41E0-AE18-8B461598AD07}"/>
              </a:ext>
            </a:extLst>
          </p:cNvPr>
          <p:cNvSpPr>
            <a:spLocks noGrp="1"/>
          </p:cNvSpPr>
          <p:nvPr>
            <p:ph sz="half" idx="1"/>
          </p:nvPr>
        </p:nvSpPr>
        <p:spPr>
          <a:xfrm>
            <a:off x="446314" y="1825625"/>
            <a:ext cx="5306787" cy="4351338"/>
          </a:xfrm>
        </p:spPr>
        <p:txBody>
          <a:bodyPr>
            <a:normAutofit/>
          </a:bodyPr>
          <a:lstStyle>
            <a:lvl1pPr>
              <a:defRPr sz="2000"/>
            </a:lvl1pPr>
            <a:lvl2pPr>
              <a:defRPr sz="1800"/>
            </a:lvl2pPr>
            <a:lvl3pPr>
              <a:defRPr sz="1600"/>
            </a:lvl3pPr>
            <a:lvl4pPr>
              <a:defRPr sz="1400"/>
            </a:lvl4pPr>
            <a:lvl5pPr>
              <a:defRPr sz="1400"/>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Content Placeholder 3">
            <a:extLst>
              <a:ext uri="{FF2B5EF4-FFF2-40B4-BE49-F238E27FC236}">
                <a16:creationId xmlns:a16="http://schemas.microsoft.com/office/drawing/2014/main" id="{FC1B8B60-5429-4EF9-93D0-2CCCF562B916}"/>
              </a:ext>
            </a:extLst>
          </p:cNvPr>
          <p:cNvSpPr>
            <a:spLocks noGrp="1"/>
          </p:cNvSpPr>
          <p:nvPr>
            <p:ph sz="half" idx="2"/>
          </p:nvPr>
        </p:nvSpPr>
        <p:spPr>
          <a:xfrm>
            <a:off x="6438900" y="1825625"/>
            <a:ext cx="5181600" cy="4351338"/>
          </a:xfrm>
        </p:spPr>
        <p:txBody>
          <a:bodyPr>
            <a:normAutofit/>
          </a:bodyPr>
          <a:lstStyle>
            <a:lvl1pPr>
              <a:defRPr sz="2000"/>
            </a:lvl1pPr>
            <a:lvl2pPr>
              <a:defRPr sz="1800"/>
            </a:lvl2pPr>
            <a:lvl3pPr>
              <a:defRPr sz="1600"/>
            </a:lvl3pPr>
            <a:lvl4pPr>
              <a:defRPr sz="1400"/>
            </a:lvl4pPr>
            <a:lvl5pPr>
              <a:defRPr sz="1400"/>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6947009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 with Caption">
    <p:bg>
      <p:bgPr>
        <a:solidFill>
          <a:schemeClr val="bg1">
            <a:lumMod val="95000"/>
          </a:schemeClr>
        </a:solidFill>
        <a:effectLst/>
      </p:bgPr>
    </p:bg>
    <p:spTree>
      <p:nvGrpSpPr>
        <p:cNvPr id="1" name=""/>
        <p:cNvGrpSpPr/>
        <p:nvPr/>
      </p:nvGrpSpPr>
      <p:grpSpPr>
        <a:xfrm>
          <a:off x="0" y="0"/>
          <a:ext cx="0" cy="0"/>
          <a:chOff x="0" y="0"/>
          <a:chExt cx="0" cy="0"/>
        </a:xfrm>
      </p:grpSpPr>
      <p:sp>
        <p:nvSpPr>
          <p:cNvPr id="8" name="Frame 7">
            <a:extLst>
              <a:ext uri="{FF2B5EF4-FFF2-40B4-BE49-F238E27FC236}">
                <a16:creationId xmlns:a16="http://schemas.microsoft.com/office/drawing/2014/main" id="{53B0C39E-3796-4132-81FF-5A58EAF300A5}"/>
              </a:ext>
            </a:extLst>
          </p:cNvPr>
          <p:cNvSpPr/>
          <p:nvPr userDrawn="1"/>
        </p:nvSpPr>
        <p:spPr>
          <a:xfrm>
            <a:off x="-2" y="0"/>
            <a:ext cx="12192001" cy="6858000"/>
          </a:xfrm>
          <a:prstGeom prst="frame">
            <a:avLst>
              <a:gd name="adj1" fmla="val 1736"/>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7" name="Rectangle 6">
            <a:extLst>
              <a:ext uri="{FF2B5EF4-FFF2-40B4-BE49-F238E27FC236}">
                <a16:creationId xmlns:a16="http://schemas.microsoft.com/office/drawing/2014/main" id="{0FA6C5C5-5069-4AE6-8A3D-3F2C6B9506E4}"/>
              </a:ext>
            </a:extLst>
          </p:cNvPr>
          <p:cNvSpPr/>
          <p:nvPr userDrawn="1"/>
        </p:nvSpPr>
        <p:spPr>
          <a:xfrm>
            <a:off x="446314" y="-1"/>
            <a:ext cx="1188720" cy="1280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9" name="Rectangle 8">
            <a:extLst>
              <a:ext uri="{FF2B5EF4-FFF2-40B4-BE49-F238E27FC236}">
                <a16:creationId xmlns:a16="http://schemas.microsoft.com/office/drawing/2014/main" id="{C8943364-C409-4EE8-8020-9809E6B2B1AA}"/>
              </a:ext>
            </a:extLst>
          </p:cNvPr>
          <p:cNvSpPr/>
          <p:nvPr userDrawn="1"/>
        </p:nvSpPr>
        <p:spPr>
          <a:xfrm>
            <a:off x="11360016" y="6369050"/>
            <a:ext cx="335909" cy="488950"/>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12" name="Slide Number Placeholder 5">
            <a:extLst>
              <a:ext uri="{FF2B5EF4-FFF2-40B4-BE49-F238E27FC236}">
                <a16:creationId xmlns:a16="http://schemas.microsoft.com/office/drawing/2014/main" id="{A67D090F-9522-445C-B984-52BE590455DC}"/>
              </a:ext>
            </a:extLst>
          </p:cNvPr>
          <p:cNvSpPr txBox="1">
            <a:spLocks/>
          </p:cNvSpPr>
          <p:nvPr userDrawn="1"/>
        </p:nvSpPr>
        <p:spPr>
          <a:xfrm>
            <a:off x="11360016" y="6369050"/>
            <a:ext cx="335909" cy="365125"/>
          </a:xfrm>
          <a:prstGeom prst="rect">
            <a:avLst/>
          </a:prstGeom>
          <a:solidFill>
            <a:schemeClr val="accent2"/>
          </a:solidFill>
        </p:spPr>
        <p:txBody>
          <a:bodyPr vert="horz" lIns="0" tIns="45720" rIns="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1000" b="0" kern="1200">
                <a:solidFill>
                  <a:srgbClr val="01C6FD"/>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78048C4E-7BD1-46A5-B2F2-6AD408DAAD47}" type="slidenum">
              <a:rPr lang="en-GB" b="1" smtClean="0">
                <a:solidFill>
                  <a:schemeClr val="bg1"/>
                </a:solidFill>
              </a:rPr>
              <a:pPr/>
              <a:t>‹#›</a:t>
            </a:fld>
            <a:endParaRPr lang="en-GB" b="1" dirty="0">
              <a:solidFill>
                <a:schemeClr val="bg1"/>
              </a:solidFill>
            </a:endParaRPr>
          </a:p>
        </p:txBody>
      </p:sp>
      <p:sp>
        <p:nvSpPr>
          <p:cNvPr id="4" name="Title 3">
            <a:extLst>
              <a:ext uri="{FF2B5EF4-FFF2-40B4-BE49-F238E27FC236}">
                <a16:creationId xmlns:a16="http://schemas.microsoft.com/office/drawing/2014/main" id="{00F7C607-177E-BC4B-9F1D-E0CD83EF0470}"/>
              </a:ext>
            </a:extLst>
          </p:cNvPr>
          <p:cNvSpPr>
            <a:spLocks noGrp="1"/>
          </p:cNvSpPr>
          <p:nvPr>
            <p:ph type="title"/>
          </p:nvPr>
        </p:nvSpPr>
        <p:spPr>
          <a:xfrm>
            <a:off x="839788" y="500215"/>
            <a:ext cx="3932237" cy="1557185"/>
          </a:xfrm>
        </p:spPr>
        <p:txBody>
          <a:bodyPr/>
          <a:lstStyle/>
          <a:p>
            <a:r>
              <a:rPr lang="en-US" smtClean="0"/>
              <a:t>Click to edit Master title style</a:t>
            </a:r>
            <a:endParaRPr lang="en-US"/>
          </a:p>
        </p:txBody>
      </p:sp>
      <p:sp>
        <p:nvSpPr>
          <p:cNvPr id="15" name="Text Placeholder 3">
            <a:extLst>
              <a:ext uri="{FF2B5EF4-FFF2-40B4-BE49-F238E27FC236}">
                <a16:creationId xmlns:a16="http://schemas.microsoft.com/office/drawing/2014/main" id="{9B6692B7-0F8A-4381-96B4-5F358BFD1E9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16" name="Content Placeholder 2">
            <a:extLst>
              <a:ext uri="{FF2B5EF4-FFF2-40B4-BE49-F238E27FC236}">
                <a16:creationId xmlns:a16="http://schemas.microsoft.com/office/drawing/2014/main" id="{B43535EE-90E2-422C-B7AC-4D346E8D6E04}"/>
              </a:ext>
            </a:extLst>
          </p:cNvPr>
          <p:cNvSpPr>
            <a:spLocks noGrp="1"/>
          </p:cNvSpPr>
          <p:nvPr>
            <p:ph idx="1"/>
          </p:nvPr>
        </p:nvSpPr>
        <p:spPr>
          <a:xfrm>
            <a:off x="5183188" y="500215"/>
            <a:ext cx="6172200" cy="5368773"/>
          </a:xfrm>
        </p:spPr>
        <p:txBody>
          <a:bodyPr>
            <a:normAutofit/>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17642418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icture with Caption">
    <p:bg>
      <p:bgPr>
        <a:solidFill>
          <a:schemeClr val="bg1">
            <a:lumMod val="95000"/>
          </a:schemeClr>
        </a:solidFill>
        <a:effectLst/>
      </p:bgPr>
    </p:bg>
    <p:spTree>
      <p:nvGrpSpPr>
        <p:cNvPr id="1" name=""/>
        <p:cNvGrpSpPr/>
        <p:nvPr/>
      </p:nvGrpSpPr>
      <p:grpSpPr>
        <a:xfrm>
          <a:off x="0" y="0"/>
          <a:ext cx="0" cy="0"/>
          <a:chOff x="0" y="0"/>
          <a:chExt cx="0" cy="0"/>
        </a:xfrm>
      </p:grpSpPr>
      <p:sp>
        <p:nvSpPr>
          <p:cNvPr id="8" name="Frame 7">
            <a:extLst>
              <a:ext uri="{FF2B5EF4-FFF2-40B4-BE49-F238E27FC236}">
                <a16:creationId xmlns:a16="http://schemas.microsoft.com/office/drawing/2014/main" id="{53B0C39E-3796-4132-81FF-5A58EAF300A5}"/>
              </a:ext>
            </a:extLst>
          </p:cNvPr>
          <p:cNvSpPr/>
          <p:nvPr userDrawn="1"/>
        </p:nvSpPr>
        <p:spPr>
          <a:xfrm>
            <a:off x="-2" y="0"/>
            <a:ext cx="12192001" cy="6858000"/>
          </a:xfrm>
          <a:prstGeom prst="frame">
            <a:avLst>
              <a:gd name="adj1" fmla="val 1736"/>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7" name="Rectangle 6">
            <a:extLst>
              <a:ext uri="{FF2B5EF4-FFF2-40B4-BE49-F238E27FC236}">
                <a16:creationId xmlns:a16="http://schemas.microsoft.com/office/drawing/2014/main" id="{0FA6C5C5-5069-4AE6-8A3D-3F2C6B9506E4}"/>
              </a:ext>
            </a:extLst>
          </p:cNvPr>
          <p:cNvSpPr/>
          <p:nvPr userDrawn="1"/>
        </p:nvSpPr>
        <p:spPr>
          <a:xfrm>
            <a:off x="446314" y="-1"/>
            <a:ext cx="1188720" cy="1280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9" name="Rectangle 8">
            <a:extLst>
              <a:ext uri="{FF2B5EF4-FFF2-40B4-BE49-F238E27FC236}">
                <a16:creationId xmlns:a16="http://schemas.microsoft.com/office/drawing/2014/main" id="{C8943364-C409-4EE8-8020-9809E6B2B1AA}"/>
              </a:ext>
            </a:extLst>
          </p:cNvPr>
          <p:cNvSpPr/>
          <p:nvPr userDrawn="1"/>
        </p:nvSpPr>
        <p:spPr>
          <a:xfrm>
            <a:off x="11360016" y="6369050"/>
            <a:ext cx="335909" cy="488950"/>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12" name="Slide Number Placeholder 5">
            <a:extLst>
              <a:ext uri="{FF2B5EF4-FFF2-40B4-BE49-F238E27FC236}">
                <a16:creationId xmlns:a16="http://schemas.microsoft.com/office/drawing/2014/main" id="{A67D090F-9522-445C-B984-52BE590455DC}"/>
              </a:ext>
            </a:extLst>
          </p:cNvPr>
          <p:cNvSpPr txBox="1">
            <a:spLocks/>
          </p:cNvSpPr>
          <p:nvPr userDrawn="1"/>
        </p:nvSpPr>
        <p:spPr>
          <a:xfrm>
            <a:off x="11360016" y="6369050"/>
            <a:ext cx="335909" cy="365125"/>
          </a:xfrm>
          <a:prstGeom prst="rect">
            <a:avLst/>
          </a:prstGeom>
          <a:solidFill>
            <a:schemeClr val="accent2"/>
          </a:solidFill>
        </p:spPr>
        <p:txBody>
          <a:bodyPr vert="horz" lIns="0" tIns="45720" rIns="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1000" b="0" kern="1200">
                <a:solidFill>
                  <a:srgbClr val="01C6FD"/>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78048C4E-7BD1-46A5-B2F2-6AD408DAAD47}" type="slidenum">
              <a:rPr lang="en-GB" b="1" smtClean="0">
                <a:solidFill>
                  <a:schemeClr val="bg1"/>
                </a:solidFill>
              </a:rPr>
              <a:pPr/>
              <a:t>‹#›</a:t>
            </a:fld>
            <a:endParaRPr lang="en-GB" b="1" dirty="0">
              <a:solidFill>
                <a:schemeClr val="bg1"/>
              </a:solidFill>
            </a:endParaRPr>
          </a:p>
        </p:txBody>
      </p:sp>
      <p:sp>
        <p:nvSpPr>
          <p:cNvPr id="4" name="Title 3">
            <a:extLst>
              <a:ext uri="{FF2B5EF4-FFF2-40B4-BE49-F238E27FC236}">
                <a16:creationId xmlns:a16="http://schemas.microsoft.com/office/drawing/2014/main" id="{00F7C607-177E-BC4B-9F1D-E0CD83EF0470}"/>
              </a:ext>
            </a:extLst>
          </p:cNvPr>
          <p:cNvSpPr>
            <a:spLocks noGrp="1"/>
          </p:cNvSpPr>
          <p:nvPr>
            <p:ph type="title"/>
          </p:nvPr>
        </p:nvSpPr>
        <p:spPr>
          <a:xfrm>
            <a:off x="839788" y="500215"/>
            <a:ext cx="3932237" cy="1557185"/>
          </a:xfrm>
        </p:spPr>
        <p:txBody>
          <a:bodyPr/>
          <a:lstStyle/>
          <a:p>
            <a:r>
              <a:rPr lang="en-US" smtClean="0"/>
              <a:t>Click to edit Master title style</a:t>
            </a:r>
            <a:endParaRPr lang="en-US"/>
          </a:p>
        </p:txBody>
      </p:sp>
      <p:sp>
        <p:nvSpPr>
          <p:cNvPr id="15" name="Text Placeholder 3">
            <a:extLst>
              <a:ext uri="{FF2B5EF4-FFF2-40B4-BE49-F238E27FC236}">
                <a16:creationId xmlns:a16="http://schemas.microsoft.com/office/drawing/2014/main" id="{9B6692B7-0F8A-4381-96B4-5F358BFD1E9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11" name="Picture Placeholder 2">
            <a:extLst>
              <a:ext uri="{FF2B5EF4-FFF2-40B4-BE49-F238E27FC236}">
                <a16:creationId xmlns:a16="http://schemas.microsoft.com/office/drawing/2014/main" id="{131CB29F-0BE0-476F-B57A-7638E9BFAE76}"/>
              </a:ext>
            </a:extLst>
          </p:cNvPr>
          <p:cNvSpPr>
            <a:spLocks noGrp="1"/>
          </p:cNvSpPr>
          <p:nvPr>
            <p:ph type="pic" idx="1"/>
          </p:nvPr>
        </p:nvSpPr>
        <p:spPr>
          <a:xfrm>
            <a:off x="5183188" y="500215"/>
            <a:ext cx="6172200" cy="5368773"/>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Tree>
    <p:extLst>
      <p:ext uri="{BB962C8B-B14F-4D97-AF65-F5344CB8AC3E}">
        <p14:creationId xmlns:p14="http://schemas.microsoft.com/office/powerpoint/2010/main" val="164099649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3343291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4E46C0F6-F728-4FF0-A7F3-F6AECCD35B33}"/>
              </a:ext>
            </a:extLst>
          </p:cNvPr>
          <p:cNvSpPr>
            <a:spLocks noGrp="1"/>
          </p:cNvSpPr>
          <p:nvPr>
            <p:ph type="pic" sz="quarter" idx="13" hasCustomPrompt="1"/>
          </p:nvPr>
        </p:nvSpPr>
        <p:spPr>
          <a:xfrm>
            <a:off x="120650" y="136525"/>
            <a:ext cx="11950700" cy="6584951"/>
          </a:xfrm>
          <a:solidFill>
            <a:schemeClr val="bg1">
              <a:lumMod val="95000"/>
            </a:schemeClr>
          </a:solidFill>
        </p:spPr>
        <p:txBody>
          <a:bodyPr vert="horz" wrap="square" lIns="91440" tIns="45720" rIns="91440" bIns="45720" rtlCol="0" anchor="ctr" anchorCtr="1">
            <a:noAutofit/>
          </a:bodyPr>
          <a:lstStyle>
            <a:lvl1pPr marL="0" indent="0">
              <a:buNone/>
              <a:defRPr lang="en-GB" sz="1800"/>
            </a:lvl1pPr>
          </a:lstStyle>
          <a:p>
            <a:pPr marL="228600" lvl="0" indent="-228600" algn="ctr"/>
            <a:r>
              <a:rPr lang="en-US" dirty="0"/>
              <a:t>Insert image</a:t>
            </a:r>
            <a:endParaRPr lang="en-GB" dirty="0"/>
          </a:p>
        </p:txBody>
      </p:sp>
      <p:sp>
        <p:nvSpPr>
          <p:cNvPr id="7" name="Text Placeholder 6">
            <a:extLst>
              <a:ext uri="{FF2B5EF4-FFF2-40B4-BE49-F238E27FC236}">
                <a16:creationId xmlns:a16="http://schemas.microsoft.com/office/drawing/2014/main" id="{E4DAD220-8CE3-4FF4-957A-1E24442C6565}"/>
              </a:ext>
            </a:extLst>
          </p:cNvPr>
          <p:cNvSpPr>
            <a:spLocks noGrp="1"/>
          </p:cNvSpPr>
          <p:nvPr>
            <p:ph type="body" sz="quarter" idx="14"/>
          </p:nvPr>
        </p:nvSpPr>
        <p:spPr>
          <a:xfrm>
            <a:off x="1587500" y="4022725"/>
            <a:ext cx="10033000" cy="1236236"/>
          </a:xfrm>
          <a:solidFill>
            <a:schemeClr val="tx1">
              <a:alpha val="68000"/>
            </a:schemeClr>
          </a:solidFill>
        </p:spPr>
        <p:txBody>
          <a:bodyPr lIns="274320" tIns="274320" rIns="274320" bIns="274320" anchor="ctr">
            <a:spAutoFit/>
          </a:bodyPr>
          <a:lstStyle>
            <a:lvl1pPr marL="0" indent="0">
              <a:lnSpc>
                <a:spcPct val="100000"/>
              </a:lnSpc>
              <a:buNone/>
              <a:defRPr sz="1800" b="0">
                <a:solidFill>
                  <a:schemeClr val="bg1"/>
                </a:solidFill>
              </a:defRPr>
            </a:lvl1pPr>
          </a:lstStyle>
          <a:p>
            <a:pPr lvl="0"/>
            <a:r>
              <a:rPr lang="en-US" smtClean="0"/>
              <a:t>Edit Master text styles</a:t>
            </a:r>
          </a:p>
          <a:p>
            <a:pPr lvl="1"/>
            <a:r>
              <a:rPr lang="en-US" smtClean="0"/>
              <a:t>Second level</a:t>
            </a:r>
          </a:p>
        </p:txBody>
      </p:sp>
      <p:sp>
        <p:nvSpPr>
          <p:cNvPr id="8" name="Text Placeholder 6">
            <a:extLst>
              <a:ext uri="{FF2B5EF4-FFF2-40B4-BE49-F238E27FC236}">
                <a16:creationId xmlns:a16="http://schemas.microsoft.com/office/drawing/2014/main" id="{58FDDD78-44AA-4B92-90B8-DFC56D688C50}"/>
              </a:ext>
            </a:extLst>
          </p:cNvPr>
          <p:cNvSpPr>
            <a:spLocks noGrp="1"/>
          </p:cNvSpPr>
          <p:nvPr>
            <p:ph type="body" sz="quarter" idx="15" hasCustomPrompt="1"/>
          </p:nvPr>
        </p:nvSpPr>
        <p:spPr>
          <a:xfrm>
            <a:off x="336550" y="3269342"/>
            <a:ext cx="1155366" cy="2576090"/>
          </a:xfrm>
          <a:noFill/>
        </p:spPr>
        <p:txBody>
          <a:bodyPr wrap="square" lIns="182880" tIns="182880" rIns="182880" bIns="91440">
            <a:spAutoFit/>
          </a:bodyPr>
          <a:lstStyle>
            <a:lvl1pPr marL="0" indent="0">
              <a:buNone/>
              <a:defRPr sz="16600" b="1">
                <a:solidFill>
                  <a:schemeClr val="bg1"/>
                </a:solidFill>
                <a:latin typeface="Arial" panose="020B0604020202020204" pitchFamily="34" charset="0"/>
                <a:cs typeface="Arial" panose="020B0604020202020204" pitchFamily="34" charset="0"/>
              </a:defRPr>
            </a:lvl1pPr>
          </a:lstStyle>
          <a:p>
            <a:pPr lvl="0"/>
            <a:r>
              <a:rPr lang="en-US" dirty="0"/>
              <a:t>“</a:t>
            </a:r>
          </a:p>
        </p:txBody>
      </p:sp>
      <p:sp>
        <p:nvSpPr>
          <p:cNvPr id="9" name="Frame 8">
            <a:extLst>
              <a:ext uri="{FF2B5EF4-FFF2-40B4-BE49-F238E27FC236}">
                <a16:creationId xmlns:a16="http://schemas.microsoft.com/office/drawing/2014/main" id="{0283712C-6C33-4303-985C-6493AAFAF405}"/>
              </a:ext>
            </a:extLst>
          </p:cNvPr>
          <p:cNvSpPr/>
          <p:nvPr userDrawn="1"/>
        </p:nvSpPr>
        <p:spPr>
          <a:xfrm>
            <a:off x="-2" y="0"/>
            <a:ext cx="12192001" cy="6858000"/>
          </a:xfrm>
          <a:prstGeom prst="frame">
            <a:avLst>
              <a:gd name="adj1" fmla="val 1736"/>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10" name="Rectangle 9">
            <a:extLst>
              <a:ext uri="{FF2B5EF4-FFF2-40B4-BE49-F238E27FC236}">
                <a16:creationId xmlns:a16="http://schemas.microsoft.com/office/drawing/2014/main" id="{5793B617-BDEC-4471-BF16-3ADF8D92DD69}"/>
              </a:ext>
            </a:extLst>
          </p:cNvPr>
          <p:cNvSpPr/>
          <p:nvPr userDrawn="1"/>
        </p:nvSpPr>
        <p:spPr>
          <a:xfrm>
            <a:off x="11360016" y="6369050"/>
            <a:ext cx="335909" cy="48895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11" name="Slide Number Placeholder 5">
            <a:extLst>
              <a:ext uri="{FF2B5EF4-FFF2-40B4-BE49-F238E27FC236}">
                <a16:creationId xmlns:a16="http://schemas.microsoft.com/office/drawing/2014/main" id="{33D238BD-C38B-4BEB-92A5-657AAB9C5351}"/>
              </a:ext>
            </a:extLst>
          </p:cNvPr>
          <p:cNvSpPr txBox="1">
            <a:spLocks/>
          </p:cNvSpPr>
          <p:nvPr userDrawn="1"/>
        </p:nvSpPr>
        <p:spPr>
          <a:xfrm>
            <a:off x="11360016" y="6369050"/>
            <a:ext cx="335909" cy="365125"/>
          </a:xfrm>
          <a:prstGeom prst="rect">
            <a:avLst/>
          </a:prstGeom>
          <a:solidFill>
            <a:schemeClr val="accent2"/>
          </a:solidFill>
        </p:spPr>
        <p:txBody>
          <a:bodyPr vert="horz" lIns="0" tIns="45720" rIns="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1000" b="0" kern="1200">
                <a:solidFill>
                  <a:srgbClr val="01C6FD"/>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78048C4E-7BD1-46A5-B2F2-6AD408DAAD47}" type="slidenum">
              <a:rPr lang="en-GB" b="1" smtClean="0">
                <a:solidFill>
                  <a:schemeClr val="bg1"/>
                </a:solidFill>
              </a:rPr>
              <a:pPr/>
              <a:t>‹#›</a:t>
            </a:fld>
            <a:endParaRPr lang="en-GB" b="1" dirty="0">
              <a:solidFill>
                <a:schemeClr val="bg1"/>
              </a:solidFill>
            </a:endParaRPr>
          </a:p>
        </p:txBody>
      </p:sp>
      <p:sp>
        <p:nvSpPr>
          <p:cNvPr id="2" name="Title 1">
            <a:extLst>
              <a:ext uri="{FF2B5EF4-FFF2-40B4-BE49-F238E27FC236}">
                <a16:creationId xmlns:a16="http://schemas.microsoft.com/office/drawing/2014/main" id="{50E81040-AE93-4763-96F3-062F0F2D8F14}"/>
              </a:ext>
            </a:extLst>
          </p:cNvPr>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0701439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with Imag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D314F9CD-0693-4A94-A67A-F71413300A64}"/>
              </a:ext>
            </a:extLst>
          </p:cNvPr>
          <p:cNvSpPr>
            <a:spLocks noGrp="1"/>
          </p:cNvSpPr>
          <p:nvPr>
            <p:ph type="pic" sz="quarter" idx="11" hasCustomPrompt="1"/>
          </p:nvPr>
        </p:nvSpPr>
        <p:spPr>
          <a:xfrm>
            <a:off x="0" y="0"/>
            <a:ext cx="12191999" cy="3962400"/>
          </a:xfrm>
          <a:solidFill>
            <a:schemeClr val="bg1">
              <a:lumMod val="95000"/>
            </a:schemeClr>
          </a:solidFill>
        </p:spPr>
        <p:txBody>
          <a:bodyPr vert="horz" wrap="square" lIns="91440" tIns="45720" rIns="91440" bIns="45720" rtlCol="0" anchor="ctr" anchorCtr="1">
            <a:noAutofit/>
          </a:bodyPr>
          <a:lstStyle>
            <a:lvl1pPr marL="0" indent="0">
              <a:buNone/>
              <a:defRPr lang="en-GB" sz="1800" dirty="0"/>
            </a:lvl1pPr>
          </a:lstStyle>
          <a:p>
            <a:pPr marL="228600" lvl="0" indent="-228600" algn="ctr"/>
            <a:r>
              <a:rPr lang="en-US" dirty="0"/>
              <a:t>Insert Image</a:t>
            </a:r>
            <a:endParaRPr lang="en-GB" dirty="0"/>
          </a:p>
        </p:txBody>
      </p:sp>
      <p:sp>
        <p:nvSpPr>
          <p:cNvPr id="3" name="Subtitle 2">
            <a:extLst>
              <a:ext uri="{FF2B5EF4-FFF2-40B4-BE49-F238E27FC236}">
                <a16:creationId xmlns:a16="http://schemas.microsoft.com/office/drawing/2014/main" id="{FA174F0C-3444-43F9-9DFF-354C44272A65}"/>
              </a:ext>
            </a:extLst>
          </p:cNvPr>
          <p:cNvSpPr>
            <a:spLocks noGrp="1"/>
          </p:cNvSpPr>
          <p:nvPr>
            <p:ph type="subTitle" idx="1" hasCustomPrompt="1"/>
          </p:nvPr>
        </p:nvSpPr>
        <p:spPr>
          <a:xfrm>
            <a:off x="694871" y="5603181"/>
            <a:ext cx="9144000" cy="341632"/>
          </a:xfrm>
        </p:spPr>
        <p:txBody>
          <a:bodyPr vert="horz" lIns="91440" tIns="45720" rIns="91440" bIns="45720" rtlCol="0">
            <a:spAutoFit/>
          </a:bodyPr>
          <a:lstStyle>
            <a:lvl1pPr marL="0" indent="0">
              <a:buNone/>
              <a:defRPr lang="en-GB" sz="1800" dirty="0">
                <a:solidFill>
                  <a:schemeClr val="accent3"/>
                </a:solidFill>
                <a:latin typeface="+mn-lt"/>
              </a:defRPr>
            </a:lvl1pPr>
          </a:lstStyle>
          <a:p>
            <a:pPr marL="228600" lvl="0" indent="-228600"/>
            <a:r>
              <a:rPr lang="en-US" dirty="0"/>
              <a:t>Subtitle</a:t>
            </a:r>
            <a:endParaRPr lang="en-GB" dirty="0"/>
          </a:p>
        </p:txBody>
      </p:sp>
      <p:sp>
        <p:nvSpPr>
          <p:cNvPr id="2" name="Title 1">
            <a:extLst>
              <a:ext uri="{FF2B5EF4-FFF2-40B4-BE49-F238E27FC236}">
                <a16:creationId xmlns:a16="http://schemas.microsoft.com/office/drawing/2014/main" id="{0E11612A-63A3-4175-9F77-FA03CCD38D4B}"/>
              </a:ext>
            </a:extLst>
          </p:cNvPr>
          <p:cNvSpPr>
            <a:spLocks noGrp="1"/>
          </p:cNvSpPr>
          <p:nvPr>
            <p:ph type="ctrTitle" hasCustomPrompt="1"/>
          </p:nvPr>
        </p:nvSpPr>
        <p:spPr>
          <a:xfrm>
            <a:off x="694871" y="4901450"/>
            <a:ext cx="10607040" cy="701731"/>
          </a:xfrm>
        </p:spPr>
        <p:txBody>
          <a:bodyPr vert="horz" lIns="91440" tIns="45720" rIns="91440" bIns="45720" rtlCol="0" anchor="b">
            <a:spAutoFit/>
          </a:bodyPr>
          <a:lstStyle>
            <a:lvl1pPr>
              <a:defRPr lang="en-GB" sz="4400" b="1" dirty="0">
                <a:solidFill>
                  <a:schemeClr val="tx1">
                    <a:lumMod val="75000"/>
                    <a:lumOff val="25000"/>
                  </a:schemeClr>
                </a:solidFill>
                <a:latin typeface="+mj-lt"/>
              </a:defRPr>
            </a:lvl1pPr>
          </a:lstStyle>
          <a:p>
            <a:pPr marL="0" lvl="0"/>
            <a:r>
              <a:rPr lang="en-US" dirty="0"/>
              <a:t>Title</a:t>
            </a:r>
            <a:endParaRPr lang="en-GB" dirty="0"/>
          </a:p>
        </p:txBody>
      </p:sp>
      <p:sp>
        <p:nvSpPr>
          <p:cNvPr id="11" name="Rectangle 10">
            <a:extLst>
              <a:ext uri="{FF2B5EF4-FFF2-40B4-BE49-F238E27FC236}">
                <a16:creationId xmlns:a16="http://schemas.microsoft.com/office/drawing/2014/main" id="{45C25376-E6F9-4E5A-A81D-E7FA342FB230}"/>
              </a:ext>
            </a:extLst>
          </p:cNvPr>
          <p:cNvSpPr/>
          <p:nvPr userDrawn="1"/>
        </p:nvSpPr>
        <p:spPr>
          <a:xfrm>
            <a:off x="435429" y="4726452"/>
            <a:ext cx="72571" cy="1371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 name="Rectangle 3">
            <a:extLst>
              <a:ext uri="{FF2B5EF4-FFF2-40B4-BE49-F238E27FC236}">
                <a16:creationId xmlns:a16="http://schemas.microsoft.com/office/drawing/2014/main" id="{7B386286-CEE2-E94A-BBC0-0A3723EB14DE}"/>
              </a:ext>
            </a:extLst>
          </p:cNvPr>
          <p:cNvSpPr/>
          <p:nvPr userDrawn="1"/>
        </p:nvSpPr>
        <p:spPr>
          <a:xfrm>
            <a:off x="11008895" y="6220326"/>
            <a:ext cx="866273" cy="6376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353975715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hank You Slide">
    <p:spTree>
      <p:nvGrpSpPr>
        <p:cNvPr id="1" name=""/>
        <p:cNvGrpSpPr/>
        <p:nvPr/>
      </p:nvGrpSpPr>
      <p:grpSpPr>
        <a:xfrm>
          <a:off x="0" y="0"/>
          <a:ext cx="0" cy="0"/>
          <a:chOff x="0" y="0"/>
          <a:chExt cx="0" cy="0"/>
        </a:xfrm>
      </p:grpSpPr>
      <p:sp>
        <p:nvSpPr>
          <p:cNvPr id="9" name="Picture Placeholder 3">
            <a:extLst>
              <a:ext uri="{FF2B5EF4-FFF2-40B4-BE49-F238E27FC236}">
                <a16:creationId xmlns:a16="http://schemas.microsoft.com/office/drawing/2014/main" id="{7C719AD2-39D2-425C-90E5-8FD2D783ADDF}"/>
              </a:ext>
            </a:extLst>
          </p:cNvPr>
          <p:cNvSpPr>
            <a:spLocks noGrp="1"/>
          </p:cNvSpPr>
          <p:nvPr>
            <p:ph type="pic" sz="quarter" idx="13" hasCustomPrompt="1"/>
          </p:nvPr>
        </p:nvSpPr>
        <p:spPr>
          <a:xfrm>
            <a:off x="0" y="0"/>
            <a:ext cx="12192000" cy="6858000"/>
          </a:xfrm>
          <a:solidFill>
            <a:schemeClr val="bg1">
              <a:lumMod val="95000"/>
            </a:schemeClr>
          </a:solidFill>
        </p:spPr>
        <p:txBody>
          <a:bodyPr vert="horz" wrap="square" lIns="91440" tIns="45720" rIns="91440" bIns="45720" rtlCol="0" anchor="ctr" anchorCtr="1">
            <a:noAutofit/>
          </a:bodyPr>
          <a:lstStyle>
            <a:lvl1pPr marL="0" indent="0">
              <a:buNone/>
              <a:defRPr lang="en-GB" sz="1800"/>
            </a:lvl1pPr>
          </a:lstStyle>
          <a:p>
            <a:pPr marL="228600" lvl="0" indent="-228600" algn="ctr"/>
            <a:r>
              <a:rPr lang="en-US" dirty="0"/>
              <a:t>Insert image</a:t>
            </a:r>
            <a:endParaRPr lang="en-GB" dirty="0"/>
          </a:p>
        </p:txBody>
      </p:sp>
      <p:sp>
        <p:nvSpPr>
          <p:cNvPr id="2" name="Title 1">
            <a:extLst>
              <a:ext uri="{FF2B5EF4-FFF2-40B4-BE49-F238E27FC236}">
                <a16:creationId xmlns:a16="http://schemas.microsoft.com/office/drawing/2014/main" id="{0E11612A-63A3-4175-9F77-FA03CCD38D4B}"/>
              </a:ext>
            </a:extLst>
          </p:cNvPr>
          <p:cNvSpPr>
            <a:spLocks noGrp="1"/>
          </p:cNvSpPr>
          <p:nvPr>
            <p:ph type="ctrTitle" hasCustomPrompt="1"/>
          </p:nvPr>
        </p:nvSpPr>
        <p:spPr>
          <a:xfrm>
            <a:off x="694871" y="4901450"/>
            <a:ext cx="4907643" cy="701731"/>
          </a:xfrm>
        </p:spPr>
        <p:txBody>
          <a:bodyPr vert="horz" wrap="square" lIns="91440" tIns="45720" rIns="91440" bIns="45720" rtlCol="0" anchor="b">
            <a:spAutoFit/>
          </a:bodyPr>
          <a:lstStyle>
            <a:lvl1pPr>
              <a:defRPr lang="en-GB" sz="4400" b="1" spc="-150" dirty="0">
                <a:solidFill>
                  <a:schemeClr val="bg1"/>
                </a:solidFill>
                <a:latin typeface="+mj-lt"/>
              </a:defRPr>
            </a:lvl1pPr>
          </a:lstStyle>
          <a:p>
            <a:pPr marL="0" lvl="0"/>
            <a:r>
              <a:rPr lang="en-US" dirty="0"/>
              <a:t>Thank You</a:t>
            </a:r>
            <a:endParaRPr lang="en-GB" dirty="0"/>
          </a:p>
        </p:txBody>
      </p:sp>
    </p:spTree>
    <p:extLst>
      <p:ext uri="{BB962C8B-B14F-4D97-AF65-F5344CB8AC3E}">
        <p14:creationId xmlns:p14="http://schemas.microsoft.com/office/powerpoint/2010/main" val="7341928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with Image 1">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6D24BA90-E7BA-471E-AA13-3329EDCD80A2}"/>
              </a:ext>
            </a:extLst>
          </p:cNvPr>
          <p:cNvSpPr/>
          <p:nvPr userDrawn="1"/>
        </p:nvSpPr>
        <p:spPr>
          <a:xfrm flipV="1">
            <a:off x="-1" y="-3"/>
            <a:ext cx="12192001" cy="6858003"/>
          </a:xfrm>
          <a:custGeom>
            <a:avLst/>
            <a:gdLst>
              <a:gd name="connsiteX0" fmla="*/ 9171734 w 12192001"/>
              <a:gd name="connsiteY0" fmla="*/ 2269381 h 6858003"/>
              <a:gd name="connsiteX1" fmla="*/ 4981292 w 12192001"/>
              <a:gd name="connsiteY1" fmla="*/ 1670903 h 6858003"/>
              <a:gd name="connsiteX2" fmla="*/ 634550 w 12192001"/>
              <a:gd name="connsiteY2" fmla="*/ 1013497 h 6858003"/>
              <a:gd name="connsiteX3" fmla="*/ 123993 w 12192001"/>
              <a:gd name="connsiteY3" fmla="*/ 984148 h 6858003"/>
              <a:gd name="connsiteX4" fmla="*/ 123993 w 12192001"/>
              <a:gd name="connsiteY4" fmla="*/ 123993 h 6858003"/>
              <a:gd name="connsiteX5" fmla="*/ 12068007 w 12192001"/>
              <a:gd name="connsiteY5" fmla="*/ 123993 h 6858003"/>
              <a:gd name="connsiteX6" fmla="*/ 12068007 w 12192001"/>
              <a:gd name="connsiteY6" fmla="*/ 1962695 h 6858003"/>
              <a:gd name="connsiteX7" fmla="*/ 11543532 w 12192001"/>
              <a:gd name="connsiteY7" fmla="*/ 2051091 h 6858003"/>
              <a:gd name="connsiteX8" fmla="*/ 9171734 w 12192001"/>
              <a:gd name="connsiteY8" fmla="*/ 2269381 h 6858003"/>
              <a:gd name="connsiteX9" fmla="*/ 1 w 12192001"/>
              <a:gd name="connsiteY9" fmla="*/ 6858003 h 6858003"/>
              <a:gd name="connsiteX10" fmla="*/ 12192001 w 12192001"/>
              <a:gd name="connsiteY10" fmla="*/ 6858003 h 6858003"/>
              <a:gd name="connsiteX11" fmla="*/ 12192001 w 12192001"/>
              <a:gd name="connsiteY11" fmla="*/ 2724879 h 6858003"/>
              <a:gd name="connsiteX12" fmla="*/ 12192001 w 12192001"/>
              <a:gd name="connsiteY12" fmla="*/ 2477360 h 6858003"/>
              <a:gd name="connsiteX13" fmla="*/ 12192001 w 12192001"/>
              <a:gd name="connsiteY13" fmla="*/ 1941781 h 6858003"/>
              <a:gd name="connsiteX14" fmla="*/ 12192000 w 12192001"/>
              <a:gd name="connsiteY14" fmla="*/ 1941781 h 6858003"/>
              <a:gd name="connsiteX15" fmla="*/ 12192000 w 12192001"/>
              <a:gd name="connsiteY15" fmla="*/ 0 h 6858003"/>
              <a:gd name="connsiteX16" fmla="*/ 0 w 12192001"/>
              <a:gd name="connsiteY16" fmla="*/ 0 h 6858003"/>
              <a:gd name="connsiteX17" fmla="*/ 0 w 12192001"/>
              <a:gd name="connsiteY17" fmla="*/ 6858000 h 6858003"/>
              <a:gd name="connsiteX18" fmla="*/ 1 w 12192001"/>
              <a:gd name="connsiteY18" fmla="*/ 6858000 h 6858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192001" h="6858003">
                <a:moveTo>
                  <a:pt x="9171734" y="2269381"/>
                </a:moveTo>
                <a:cubicBezTo>
                  <a:pt x="8159059" y="2253684"/>
                  <a:pt x="6843276" y="2101858"/>
                  <a:pt x="4981292" y="1670903"/>
                </a:cubicBezTo>
                <a:cubicBezTo>
                  <a:pt x="3385010" y="1301444"/>
                  <a:pt x="2075869" y="1110459"/>
                  <a:pt x="634550" y="1013497"/>
                </a:cubicBezTo>
                <a:lnTo>
                  <a:pt x="123993" y="984148"/>
                </a:lnTo>
                <a:lnTo>
                  <a:pt x="123993" y="123993"/>
                </a:lnTo>
                <a:lnTo>
                  <a:pt x="12068007" y="123993"/>
                </a:lnTo>
                <a:lnTo>
                  <a:pt x="12068007" y="1962695"/>
                </a:lnTo>
                <a:lnTo>
                  <a:pt x="11543532" y="2051091"/>
                </a:lnTo>
                <a:cubicBezTo>
                  <a:pt x="10893978" y="2164649"/>
                  <a:pt x="10184410" y="2285079"/>
                  <a:pt x="9171734" y="2269381"/>
                </a:cubicBezTo>
                <a:close/>
                <a:moveTo>
                  <a:pt x="1" y="6858003"/>
                </a:moveTo>
                <a:lnTo>
                  <a:pt x="12192001" y="6858003"/>
                </a:lnTo>
                <a:lnTo>
                  <a:pt x="12192001" y="2724879"/>
                </a:lnTo>
                <a:lnTo>
                  <a:pt x="12192001" y="2477360"/>
                </a:lnTo>
                <a:lnTo>
                  <a:pt x="12192001" y="1941781"/>
                </a:lnTo>
                <a:lnTo>
                  <a:pt x="12192000" y="1941781"/>
                </a:lnTo>
                <a:lnTo>
                  <a:pt x="12192000" y="0"/>
                </a:lnTo>
                <a:lnTo>
                  <a:pt x="0" y="0"/>
                </a:lnTo>
                <a:lnTo>
                  <a:pt x="0" y="6858000"/>
                </a:lnTo>
                <a:lnTo>
                  <a:pt x="1"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 name="Picture Placeholder 10">
            <a:extLst>
              <a:ext uri="{FF2B5EF4-FFF2-40B4-BE49-F238E27FC236}">
                <a16:creationId xmlns:a16="http://schemas.microsoft.com/office/drawing/2014/main" id="{9467520A-F508-4AA5-BBCF-30AE2B312E04}"/>
              </a:ext>
            </a:extLst>
          </p:cNvPr>
          <p:cNvSpPr>
            <a:spLocks noGrp="1"/>
          </p:cNvSpPr>
          <p:nvPr>
            <p:ph type="pic" sz="quarter" idx="13" hasCustomPrompt="1"/>
          </p:nvPr>
        </p:nvSpPr>
        <p:spPr>
          <a:xfrm>
            <a:off x="123992" y="4587876"/>
            <a:ext cx="11944014" cy="2146775"/>
          </a:xfrm>
          <a:custGeom>
            <a:avLst/>
            <a:gdLst>
              <a:gd name="connsiteX0" fmla="*/ 9047741 w 11944014"/>
              <a:gd name="connsiteY0" fmla="*/ 1387 h 2146775"/>
              <a:gd name="connsiteX1" fmla="*/ 11419539 w 11944014"/>
              <a:gd name="connsiteY1" fmla="*/ 219677 h 2146775"/>
              <a:gd name="connsiteX2" fmla="*/ 11944014 w 11944014"/>
              <a:gd name="connsiteY2" fmla="*/ 308073 h 2146775"/>
              <a:gd name="connsiteX3" fmla="*/ 11944014 w 11944014"/>
              <a:gd name="connsiteY3" fmla="*/ 2146775 h 2146775"/>
              <a:gd name="connsiteX4" fmla="*/ 0 w 11944014"/>
              <a:gd name="connsiteY4" fmla="*/ 2146775 h 2146775"/>
              <a:gd name="connsiteX5" fmla="*/ 0 w 11944014"/>
              <a:gd name="connsiteY5" fmla="*/ 1286620 h 2146775"/>
              <a:gd name="connsiteX6" fmla="*/ 510557 w 11944014"/>
              <a:gd name="connsiteY6" fmla="*/ 1257271 h 2146775"/>
              <a:gd name="connsiteX7" fmla="*/ 4857299 w 11944014"/>
              <a:gd name="connsiteY7" fmla="*/ 599865 h 2146775"/>
              <a:gd name="connsiteX8" fmla="*/ 9047741 w 11944014"/>
              <a:gd name="connsiteY8" fmla="*/ 1387 h 214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944014" h="2146775">
                <a:moveTo>
                  <a:pt x="9047741" y="1387"/>
                </a:moveTo>
                <a:cubicBezTo>
                  <a:pt x="10060417" y="-14311"/>
                  <a:pt x="10769985" y="106119"/>
                  <a:pt x="11419539" y="219677"/>
                </a:cubicBezTo>
                <a:lnTo>
                  <a:pt x="11944014" y="308073"/>
                </a:lnTo>
                <a:lnTo>
                  <a:pt x="11944014" y="2146775"/>
                </a:lnTo>
                <a:lnTo>
                  <a:pt x="0" y="2146775"/>
                </a:lnTo>
                <a:lnTo>
                  <a:pt x="0" y="1286620"/>
                </a:lnTo>
                <a:lnTo>
                  <a:pt x="510557" y="1257271"/>
                </a:lnTo>
                <a:cubicBezTo>
                  <a:pt x="1951876" y="1160309"/>
                  <a:pt x="3261017" y="969324"/>
                  <a:pt x="4857299" y="599865"/>
                </a:cubicBezTo>
                <a:cubicBezTo>
                  <a:pt x="6719283" y="168910"/>
                  <a:pt x="8035066" y="17084"/>
                  <a:pt x="9047741" y="1387"/>
                </a:cubicBezTo>
                <a:close/>
              </a:path>
            </a:pathLst>
          </a:custGeom>
          <a:solidFill>
            <a:schemeClr val="bg1">
              <a:lumMod val="95000"/>
            </a:schemeClr>
          </a:solidFill>
        </p:spPr>
        <p:txBody>
          <a:bodyPr vert="horz" wrap="square" lIns="91440" tIns="45720" rIns="91440" bIns="45720" rtlCol="0" anchor="ctr" anchorCtr="1">
            <a:noAutofit/>
          </a:bodyPr>
          <a:lstStyle>
            <a:lvl1pPr marL="0" indent="0">
              <a:buNone/>
              <a:defRPr lang="en-GB" sz="1800" dirty="0"/>
            </a:lvl1pPr>
          </a:lstStyle>
          <a:p>
            <a:pPr marL="228600" lvl="0" indent="-228600" algn="ctr"/>
            <a:r>
              <a:rPr lang="en-US" dirty="0"/>
              <a:t>Insert Image</a:t>
            </a:r>
            <a:endParaRPr lang="en-GB" dirty="0"/>
          </a:p>
        </p:txBody>
      </p:sp>
      <p:sp>
        <p:nvSpPr>
          <p:cNvPr id="2" name="Title 1">
            <a:extLst>
              <a:ext uri="{FF2B5EF4-FFF2-40B4-BE49-F238E27FC236}">
                <a16:creationId xmlns:a16="http://schemas.microsoft.com/office/drawing/2014/main" id="{8C9A3716-1F35-4634-B53D-27722735B2D5}"/>
              </a:ext>
            </a:extLst>
          </p:cNvPr>
          <p:cNvSpPr>
            <a:spLocks noGrp="1"/>
          </p:cNvSpPr>
          <p:nvPr>
            <p:ph type="title" hasCustomPrompt="1"/>
          </p:nvPr>
        </p:nvSpPr>
        <p:spPr>
          <a:xfrm>
            <a:off x="696686" y="1611383"/>
            <a:ext cx="9666514" cy="746846"/>
          </a:xfrm>
        </p:spPr>
        <p:txBody>
          <a:bodyPr anchor="t">
            <a:noAutofit/>
          </a:bodyPr>
          <a:lstStyle>
            <a:lvl1pPr>
              <a:defRPr sz="4800" spc="-150">
                <a:solidFill>
                  <a:schemeClr val="tx1">
                    <a:lumMod val="75000"/>
                    <a:lumOff val="25000"/>
                  </a:schemeClr>
                </a:solidFill>
              </a:defRPr>
            </a:lvl1pPr>
          </a:lstStyle>
          <a:p>
            <a:r>
              <a:rPr lang="en-US" dirty="0"/>
              <a:t>Section Header 1</a:t>
            </a:r>
            <a:endParaRPr lang="en-GB" dirty="0"/>
          </a:p>
        </p:txBody>
      </p:sp>
      <p:sp>
        <p:nvSpPr>
          <p:cNvPr id="3" name="Text Placeholder 2">
            <a:extLst>
              <a:ext uri="{FF2B5EF4-FFF2-40B4-BE49-F238E27FC236}">
                <a16:creationId xmlns:a16="http://schemas.microsoft.com/office/drawing/2014/main" id="{F96A4796-E4C0-42FE-9F82-5D46B8789E25}"/>
              </a:ext>
            </a:extLst>
          </p:cNvPr>
          <p:cNvSpPr>
            <a:spLocks noGrp="1"/>
          </p:cNvSpPr>
          <p:nvPr>
            <p:ph type="body" idx="1" hasCustomPrompt="1"/>
          </p:nvPr>
        </p:nvSpPr>
        <p:spPr>
          <a:xfrm>
            <a:off x="696686" y="2464424"/>
            <a:ext cx="9666514" cy="221599"/>
          </a:xfrm>
        </p:spPr>
        <p:txBody>
          <a:bodyPr tIns="0" bIns="0">
            <a:spAutoFit/>
          </a:bodyPr>
          <a:lstStyle>
            <a:lvl1pPr marL="0" indent="0">
              <a:buNone/>
              <a:defRPr sz="1600">
                <a:solidFill>
                  <a:schemeClr val="accent3"/>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a:t>
            </a:r>
          </a:p>
        </p:txBody>
      </p:sp>
      <p:sp>
        <p:nvSpPr>
          <p:cNvPr id="13" name="Rectangle 12">
            <a:extLst>
              <a:ext uri="{FF2B5EF4-FFF2-40B4-BE49-F238E27FC236}">
                <a16:creationId xmlns:a16="http://schemas.microsoft.com/office/drawing/2014/main" id="{560C8850-C2CD-4E0B-AA6F-6B884EB94B4B}"/>
              </a:ext>
            </a:extLst>
          </p:cNvPr>
          <p:cNvSpPr/>
          <p:nvPr userDrawn="1"/>
        </p:nvSpPr>
        <p:spPr>
          <a:xfrm>
            <a:off x="435429" y="1532049"/>
            <a:ext cx="72571" cy="1371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Rectangle 7">
            <a:extLst>
              <a:ext uri="{FF2B5EF4-FFF2-40B4-BE49-F238E27FC236}">
                <a16:creationId xmlns:a16="http://schemas.microsoft.com/office/drawing/2014/main" id="{80D3D7B7-CDD7-4664-B2D8-6F60FEAEAC45}"/>
              </a:ext>
            </a:extLst>
          </p:cNvPr>
          <p:cNvSpPr/>
          <p:nvPr userDrawn="1"/>
        </p:nvSpPr>
        <p:spPr>
          <a:xfrm>
            <a:off x="11360016" y="6369050"/>
            <a:ext cx="335909" cy="488950"/>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9" name="Slide Number Placeholder 5">
            <a:extLst>
              <a:ext uri="{FF2B5EF4-FFF2-40B4-BE49-F238E27FC236}">
                <a16:creationId xmlns:a16="http://schemas.microsoft.com/office/drawing/2014/main" id="{9E81145E-5F17-4CB6-9E17-ECF3BB38DE75}"/>
              </a:ext>
            </a:extLst>
          </p:cNvPr>
          <p:cNvSpPr txBox="1">
            <a:spLocks/>
          </p:cNvSpPr>
          <p:nvPr userDrawn="1"/>
        </p:nvSpPr>
        <p:spPr>
          <a:xfrm>
            <a:off x="11360016" y="6369050"/>
            <a:ext cx="335909" cy="365125"/>
          </a:xfrm>
          <a:prstGeom prst="rect">
            <a:avLst/>
          </a:prstGeom>
          <a:solidFill>
            <a:schemeClr val="accent2"/>
          </a:solidFill>
        </p:spPr>
        <p:txBody>
          <a:bodyPr vert="horz" lIns="0" tIns="45720" rIns="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1000" b="0" kern="1200">
                <a:solidFill>
                  <a:srgbClr val="01C6FD"/>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78048C4E-7BD1-46A5-B2F2-6AD408DAAD47}" type="slidenum">
              <a:rPr lang="en-GB" b="1" smtClean="0">
                <a:solidFill>
                  <a:schemeClr val="bg1"/>
                </a:solidFill>
              </a:rPr>
              <a:pPr/>
              <a:t>‹#›</a:t>
            </a:fld>
            <a:endParaRPr lang="en-GB" b="1" dirty="0">
              <a:solidFill>
                <a:schemeClr val="bg1"/>
              </a:solidFill>
            </a:endParaRPr>
          </a:p>
        </p:txBody>
      </p:sp>
    </p:spTree>
    <p:extLst>
      <p:ext uri="{BB962C8B-B14F-4D97-AF65-F5344CB8AC3E}">
        <p14:creationId xmlns:p14="http://schemas.microsoft.com/office/powerpoint/2010/main" val="38391393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with Image 2">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A836EFBB-5449-47CB-96D6-CB08287F755D}"/>
              </a:ext>
            </a:extLst>
          </p:cNvPr>
          <p:cNvSpPr>
            <a:spLocks noGrp="1"/>
          </p:cNvSpPr>
          <p:nvPr>
            <p:ph type="pic" sz="quarter" idx="11" hasCustomPrompt="1"/>
          </p:nvPr>
        </p:nvSpPr>
        <p:spPr>
          <a:xfrm>
            <a:off x="0" y="0"/>
            <a:ext cx="12191999" cy="6858000"/>
          </a:xfrm>
          <a:solidFill>
            <a:schemeClr val="bg1">
              <a:lumMod val="95000"/>
            </a:schemeClr>
          </a:solidFill>
        </p:spPr>
        <p:txBody>
          <a:bodyPr vert="horz" wrap="square" lIns="91440" tIns="45720" rIns="91440" bIns="45720" rtlCol="0" anchor="ctr" anchorCtr="1">
            <a:noAutofit/>
          </a:bodyPr>
          <a:lstStyle>
            <a:lvl1pPr marL="0" indent="0">
              <a:buNone/>
              <a:defRPr lang="en-GB" sz="1800" dirty="0">
                <a:solidFill>
                  <a:schemeClr val="tx1"/>
                </a:solidFill>
              </a:defRPr>
            </a:lvl1pPr>
          </a:lstStyle>
          <a:p>
            <a:pPr marL="228600" lvl="0" indent="-228600" algn="ctr"/>
            <a:r>
              <a:rPr lang="en-US" dirty="0"/>
              <a:t>Insert Image</a:t>
            </a:r>
            <a:endParaRPr lang="en-GB" dirty="0"/>
          </a:p>
        </p:txBody>
      </p:sp>
      <p:sp>
        <p:nvSpPr>
          <p:cNvPr id="2" name="Title 1">
            <a:extLst>
              <a:ext uri="{FF2B5EF4-FFF2-40B4-BE49-F238E27FC236}">
                <a16:creationId xmlns:a16="http://schemas.microsoft.com/office/drawing/2014/main" id="{8C9A3716-1F35-4634-B53D-27722735B2D5}"/>
              </a:ext>
            </a:extLst>
          </p:cNvPr>
          <p:cNvSpPr>
            <a:spLocks noGrp="1"/>
          </p:cNvSpPr>
          <p:nvPr>
            <p:ph type="title" hasCustomPrompt="1"/>
          </p:nvPr>
        </p:nvSpPr>
        <p:spPr>
          <a:xfrm>
            <a:off x="696686" y="3860800"/>
            <a:ext cx="9666514" cy="1686720"/>
          </a:xfrm>
        </p:spPr>
        <p:txBody>
          <a:bodyPr anchor="b">
            <a:noAutofit/>
          </a:bodyPr>
          <a:lstStyle>
            <a:lvl1pPr>
              <a:defRPr sz="4800" spc="-150">
                <a:solidFill>
                  <a:schemeClr val="bg1"/>
                </a:solidFill>
              </a:defRPr>
            </a:lvl1pPr>
          </a:lstStyle>
          <a:p>
            <a:r>
              <a:rPr lang="en-US" dirty="0"/>
              <a:t>Section Header 2</a:t>
            </a:r>
            <a:endParaRPr lang="en-GB" dirty="0"/>
          </a:p>
        </p:txBody>
      </p:sp>
      <p:sp>
        <p:nvSpPr>
          <p:cNvPr id="3" name="Text Placeholder 2">
            <a:extLst>
              <a:ext uri="{FF2B5EF4-FFF2-40B4-BE49-F238E27FC236}">
                <a16:creationId xmlns:a16="http://schemas.microsoft.com/office/drawing/2014/main" id="{F96A4796-E4C0-42FE-9F82-5D46B8789E25}"/>
              </a:ext>
            </a:extLst>
          </p:cNvPr>
          <p:cNvSpPr>
            <a:spLocks noGrp="1"/>
          </p:cNvSpPr>
          <p:nvPr>
            <p:ph type="body" idx="1" hasCustomPrompt="1"/>
          </p:nvPr>
        </p:nvSpPr>
        <p:spPr>
          <a:xfrm>
            <a:off x="696686" y="5610170"/>
            <a:ext cx="9666514" cy="221599"/>
          </a:xfrm>
        </p:spPr>
        <p:txBody>
          <a:bodyPr tIns="0" bIns="0">
            <a:spAutoFit/>
          </a:bodyPr>
          <a:lstStyle>
            <a:lvl1pPr marL="0" indent="0">
              <a:buNone/>
              <a:defRPr sz="1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a:t>
            </a:r>
          </a:p>
        </p:txBody>
      </p:sp>
      <p:sp>
        <p:nvSpPr>
          <p:cNvPr id="8" name="Rectangle 7">
            <a:extLst>
              <a:ext uri="{FF2B5EF4-FFF2-40B4-BE49-F238E27FC236}">
                <a16:creationId xmlns:a16="http://schemas.microsoft.com/office/drawing/2014/main" id="{5B68A07C-35C9-40A7-8487-9EAD314C595A}"/>
              </a:ext>
            </a:extLst>
          </p:cNvPr>
          <p:cNvSpPr/>
          <p:nvPr userDrawn="1"/>
        </p:nvSpPr>
        <p:spPr>
          <a:xfrm>
            <a:off x="11360016" y="6369050"/>
            <a:ext cx="335909" cy="488950"/>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9" name="Slide Number Placeholder 5">
            <a:extLst>
              <a:ext uri="{FF2B5EF4-FFF2-40B4-BE49-F238E27FC236}">
                <a16:creationId xmlns:a16="http://schemas.microsoft.com/office/drawing/2014/main" id="{CE9143E8-1B27-4F08-9F20-BE30B14AC24E}"/>
              </a:ext>
            </a:extLst>
          </p:cNvPr>
          <p:cNvSpPr txBox="1">
            <a:spLocks/>
          </p:cNvSpPr>
          <p:nvPr userDrawn="1"/>
        </p:nvSpPr>
        <p:spPr>
          <a:xfrm>
            <a:off x="11360016" y="6369050"/>
            <a:ext cx="335909" cy="365125"/>
          </a:xfrm>
          <a:prstGeom prst="rect">
            <a:avLst/>
          </a:prstGeom>
          <a:solidFill>
            <a:schemeClr val="accent2"/>
          </a:solidFill>
        </p:spPr>
        <p:txBody>
          <a:bodyPr vert="horz" lIns="0" tIns="45720" rIns="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1000" b="0" kern="1200">
                <a:solidFill>
                  <a:srgbClr val="01C6FD"/>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78048C4E-7BD1-46A5-B2F2-6AD408DAAD47}" type="slidenum">
              <a:rPr lang="en-GB" b="1" smtClean="0">
                <a:solidFill>
                  <a:schemeClr val="bg1"/>
                </a:solidFill>
              </a:rPr>
              <a:pPr/>
              <a:t>‹#›</a:t>
            </a:fld>
            <a:endParaRPr lang="en-GB" b="1" dirty="0">
              <a:solidFill>
                <a:schemeClr val="bg1"/>
              </a:solidFill>
            </a:endParaRPr>
          </a:p>
        </p:txBody>
      </p:sp>
    </p:spTree>
    <p:extLst>
      <p:ext uri="{BB962C8B-B14F-4D97-AF65-F5344CB8AC3E}">
        <p14:creationId xmlns:p14="http://schemas.microsoft.com/office/powerpoint/2010/main" val="15470558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lumMod val="95000"/>
          </a:schemeClr>
        </a:solidFill>
        <a:effectLst/>
      </p:bgPr>
    </p:bg>
    <p:spTree>
      <p:nvGrpSpPr>
        <p:cNvPr id="1" name=""/>
        <p:cNvGrpSpPr/>
        <p:nvPr/>
      </p:nvGrpSpPr>
      <p:grpSpPr>
        <a:xfrm>
          <a:off x="0" y="0"/>
          <a:ext cx="0" cy="0"/>
          <a:chOff x="0" y="0"/>
          <a:chExt cx="0" cy="0"/>
        </a:xfrm>
      </p:grpSpPr>
      <p:sp>
        <p:nvSpPr>
          <p:cNvPr id="8" name="Frame 7">
            <a:extLst>
              <a:ext uri="{FF2B5EF4-FFF2-40B4-BE49-F238E27FC236}">
                <a16:creationId xmlns:a16="http://schemas.microsoft.com/office/drawing/2014/main" id="{53B0C39E-3796-4132-81FF-5A58EAF300A5}"/>
              </a:ext>
            </a:extLst>
          </p:cNvPr>
          <p:cNvSpPr/>
          <p:nvPr userDrawn="1"/>
        </p:nvSpPr>
        <p:spPr>
          <a:xfrm>
            <a:off x="-2" y="0"/>
            <a:ext cx="12192001" cy="6858000"/>
          </a:xfrm>
          <a:prstGeom prst="frame">
            <a:avLst>
              <a:gd name="adj1" fmla="val 1736"/>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7" name="Rectangle 6">
            <a:extLst>
              <a:ext uri="{FF2B5EF4-FFF2-40B4-BE49-F238E27FC236}">
                <a16:creationId xmlns:a16="http://schemas.microsoft.com/office/drawing/2014/main" id="{0FA6C5C5-5069-4AE6-8A3D-3F2C6B9506E4}"/>
              </a:ext>
            </a:extLst>
          </p:cNvPr>
          <p:cNvSpPr/>
          <p:nvPr userDrawn="1"/>
        </p:nvSpPr>
        <p:spPr>
          <a:xfrm>
            <a:off x="446314" y="-1"/>
            <a:ext cx="1188720" cy="1280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9" name="Rectangle 8">
            <a:extLst>
              <a:ext uri="{FF2B5EF4-FFF2-40B4-BE49-F238E27FC236}">
                <a16:creationId xmlns:a16="http://schemas.microsoft.com/office/drawing/2014/main" id="{C8943364-C409-4EE8-8020-9809E6B2B1AA}"/>
              </a:ext>
            </a:extLst>
          </p:cNvPr>
          <p:cNvSpPr/>
          <p:nvPr userDrawn="1"/>
        </p:nvSpPr>
        <p:spPr>
          <a:xfrm>
            <a:off x="11360016" y="6369050"/>
            <a:ext cx="335909" cy="488950"/>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12" name="Slide Number Placeholder 5">
            <a:extLst>
              <a:ext uri="{FF2B5EF4-FFF2-40B4-BE49-F238E27FC236}">
                <a16:creationId xmlns:a16="http://schemas.microsoft.com/office/drawing/2014/main" id="{A67D090F-9522-445C-B984-52BE590455DC}"/>
              </a:ext>
            </a:extLst>
          </p:cNvPr>
          <p:cNvSpPr txBox="1">
            <a:spLocks/>
          </p:cNvSpPr>
          <p:nvPr userDrawn="1"/>
        </p:nvSpPr>
        <p:spPr>
          <a:xfrm>
            <a:off x="11360016" y="6369050"/>
            <a:ext cx="335909" cy="365125"/>
          </a:xfrm>
          <a:prstGeom prst="rect">
            <a:avLst/>
          </a:prstGeom>
          <a:solidFill>
            <a:schemeClr val="accent2"/>
          </a:solidFill>
        </p:spPr>
        <p:txBody>
          <a:bodyPr vert="horz" lIns="0" tIns="45720" rIns="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1000" b="0" kern="1200">
                <a:solidFill>
                  <a:srgbClr val="01C6FD"/>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78048C4E-7BD1-46A5-B2F2-6AD408DAAD47}" type="slidenum">
              <a:rPr lang="en-GB" b="1" smtClean="0">
                <a:solidFill>
                  <a:schemeClr val="bg1"/>
                </a:solidFill>
              </a:rPr>
              <a:pPr/>
              <a:t>‹#›</a:t>
            </a:fld>
            <a:endParaRPr lang="en-GB" b="1" dirty="0">
              <a:solidFill>
                <a:schemeClr val="bg1"/>
              </a:solidFill>
            </a:endParaRPr>
          </a:p>
        </p:txBody>
      </p:sp>
      <p:sp>
        <p:nvSpPr>
          <p:cNvPr id="4" name="Title 3">
            <a:extLst>
              <a:ext uri="{FF2B5EF4-FFF2-40B4-BE49-F238E27FC236}">
                <a16:creationId xmlns:a16="http://schemas.microsoft.com/office/drawing/2014/main" id="{00F7C607-177E-BC4B-9F1D-E0CD83EF0470}"/>
              </a:ext>
            </a:extLst>
          </p:cNvPr>
          <p:cNvSpPr>
            <a:spLocks noGrp="1"/>
          </p:cNvSpPr>
          <p:nvPr>
            <p:ph type="title"/>
          </p:nvPr>
        </p:nvSpPr>
        <p:spPr/>
        <p:txBody>
          <a:bodyPr/>
          <a:lstStyle/>
          <a:p>
            <a:r>
              <a:rPr lang="en-US" smtClean="0"/>
              <a:t>Click to edit Master title style</a:t>
            </a:r>
            <a:endParaRPr lang="en-US"/>
          </a:p>
        </p:txBody>
      </p:sp>
      <p:sp>
        <p:nvSpPr>
          <p:cNvPr id="10" name="Content Placeholder 2">
            <a:extLst>
              <a:ext uri="{FF2B5EF4-FFF2-40B4-BE49-F238E27FC236}">
                <a16:creationId xmlns:a16="http://schemas.microsoft.com/office/drawing/2014/main" id="{3B7F86AE-7774-0B40-8944-DF91C77B02F3}"/>
              </a:ext>
            </a:extLst>
          </p:cNvPr>
          <p:cNvSpPr>
            <a:spLocks noGrp="1"/>
          </p:cNvSpPr>
          <p:nvPr>
            <p:ph idx="1"/>
          </p:nvPr>
        </p:nvSpPr>
        <p:spPr>
          <a:xfrm>
            <a:off x="446315" y="1463040"/>
            <a:ext cx="8030935" cy="4770098"/>
          </a:xfrm>
        </p:spPr>
        <p:txBody>
          <a:bodyPr>
            <a:noAutofit/>
          </a:bodyPr>
          <a:lstStyle>
            <a:lvl1pPr>
              <a:lnSpc>
                <a:spcPct val="100000"/>
              </a:lnSpc>
              <a:spcBef>
                <a:spcPts val="600"/>
              </a:spcBef>
              <a:spcAft>
                <a:spcPts val="1200"/>
              </a:spcAft>
              <a:defRPr sz="1800">
                <a:solidFill>
                  <a:schemeClr val="tx1">
                    <a:lumMod val="75000"/>
                    <a:lumOff val="25000"/>
                  </a:schemeClr>
                </a:solidFill>
              </a:defRPr>
            </a:lvl1pPr>
            <a:lvl2pPr>
              <a:lnSpc>
                <a:spcPct val="100000"/>
              </a:lnSpc>
              <a:spcBef>
                <a:spcPts val="600"/>
              </a:spcBef>
              <a:spcAft>
                <a:spcPts val="1200"/>
              </a:spcAft>
              <a:defRPr sz="1600">
                <a:solidFill>
                  <a:schemeClr val="tx1">
                    <a:lumMod val="75000"/>
                    <a:lumOff val="25000"/>
                  </a:schemeClr>
                </a:solidFill>
              </a:defRPr>
            </a:lvl2pPr>
            <a:lvl3pPr>
              <a:lnSpc>
                <a:spcPct val="100000"/>
              </a:lnSpc>
              <a:spcBef>
                <a:spcPts val="600"/>
              </a:spcBef>
              <a:spcAft>
                <a:spcPts val="1200"/>
              </a:spcAft>
              <a:defRPr sz="1400">
                <a:solidFill>
                  <a:schemeClr val="tx1">
                    <a:lumMod val="75000"/>
                    <a:lumOff val="25000"/>
                  </a:schemeClr>
                </a:solidFill>
              </a:defRPr>
            </a:lvl3pPr>
            <a:lvl4pPr>
              <a:defRPr sz="1400"/>
            </a:lvl4pPr>
            <a:lvl5pPr>
              <a:defRPr sz="1400"/>
            </a:lvl5pPr>
          </a:lstStyle>
          <a:p>
            <a:pPr lvl="0"/>
            <a:r>
              <a:rPr lang="en-US" smtClean="0"/>
              <a:t>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6301253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Whi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DEB162-E699-464C-B2EE-136D517A9B8B}"/>
              </a:ext>
            </a:extLst>
          </p:cNvPr>
          <p:cNvSpPr>
            <a:spLocks noGrp="1"/>
          </p:cNvSpPr>
          <p:nvPr>
            <p:ph type="title"/>
          </p:nvPr>
        </p:nvSpPr>
        <p:spPr>
          <a:xfrm>
            <a:off x="446314" y="500215"/>
            <a:ext cx="11174186" cy="590931"/>
          </a:xfrm>
        </p:spPr>
        <p:txBody>
          <a:bodyPr vert="horz" wrap="square" lIns="91440" tIns="45720" rIns="91440" bIns="45720" rtlCol="0" anchor="ctr">
            <a:spAutoFit/>
          </a:bodyPr>
          <a:lstStyle>
            <a:lvl1pPr>
              <a:defRPr lang="en-GB" sz="3600" spc="-60" dirty="0"/>
            </a:lvl1pPr>
          </a:lstStyle>
          <a:p>
            <a:pPr lvl="0"/>
            <a:r>
              <a:rPr lang="en-US" smtClean="0"/>
              <a:t>Click to edit Master title style</a:t>
            </a:r>
            <a:endParaRPr lang="en-GB" dirty="0"/>
          </a:p>
        </p:txBody>
      </p:sp>
      <p:sp>
        <p:nvSpPr>
          <p:cNvPr id="3" name="Content Placeholder 2">
            <a:extLst>
              <a:ext uri="{FF2B5EF4-FFF2-40B4-BE49-F238E27FC236}">
                <a16:creationId xmlns:a16="http://schemas.microsoft.com/office/drawing/2014/main" id="{72618346-1C0B-46DB-AAA6-71C865DE85FE}"/>
              </a:ext>
            </a:extLst>
          </p:cNvPr>
          <p:cNvSpPr>
            <a:spLocks noGrp="1"/>
          </p:cNvSpPr>
          <p:nvPr>
            <p:ph idx="1"/>
          </p:nvPr>
        </p:nvSpPr>
        <p:spPr>
          <a:xfrm>
            <a:off x="446315" y="1463040"/>
            <a:ext cx="8030935" cy="4770098"/>
          </a:xfrm>
        </p:spPr>
        <p:txBody>
          <a:bodyPr>
            <a:noAutofit/>
          </a:bodyPr>
          <a:lstStyle>
            <a:lvl1pPr>
              <a:lnSpc>
                <a:spcPct val="100000"/>
              </a:lnSpc>
              <a:spcBef>
                <a:spcPts val="600"/>
              </a:spcBef>
              <a:spcAft>
                <a:spcPts val="1200"/>
              </a:spcAft>
              <a:defRPr sz="1800">
                <a:solidFill>
                  <a:schemeClr val="tx1">
                    <a:lumMod val="75000"/>
                    <a:lumOff val="25000"/>
                  </a:schemeClr>
                </a:solidFill>
              </a:defRPr>
            </a:lvl1pPr>
            <a:lvl2pPr>
              <a:lnSpc>
                <a:spcPct val="100000"/>
              </a:lnSpc>
              <a:spcBef>
                <a:spcPts val="600"/>
              </a:spcBef>
              <a:spcAft>
                <a:spcPts val="1200"/>
              </a:spcAft>
              <a:defRPr sz="1600">
                <a:solidFill>
                  <a:schemeClr val="tx1">
                    <a:lumMod val="75000"/>
                    <a:lumOff val="25000"/>
                  </a:schemeClr>
                </a:solidFill>
              </a:defRPr>
            </a:lvl2pPr>
            <a:lvl3pPr>
              <a:lnSpc>
                <a:spcPct val="100000"/>
              </a:lnSpc>
              <a:spcBef>
                <a:spcPts val="600"/>
              </a:spcBef>
              <a:spcAft>
                <a:spcPts val="1200"/>
              </a:spcAft>
              <a:defRPr sz="1400">
                <a:solidFill>
                  <a:schemeClr val="tx1">
                    <a:lumMod val="75000"/>
                    <a:lumOff val="25000"/>
                  </a:schemeClr>
                </a:solidFill>
              </a:defRPr>
            </a:lvl3pPr>
            <a:lvl4pPr>
              <a:defRPr sz="1400"/>
            </a:lvl4pPr>
            <a:lvl5pPr>
              <a:defRPr sz="1400"/>
            </a:lvl5pPr>
          </a:lstStyle>
          <a:p>
            <a:pPr lvl="0"/>
            <a:r>
              <a:rPr lang="en-US" smtClean="0"/>
              <a:t>Edit Master text styles</a:t>
            </a:r>
          </a:p>
          <a:p>
            <a:pPr lvl="1"/>
            <a:r>
              <a:rPr lang="en-US" smtClean="0"/>
              <a:t>Second level</a:t>
            </a:r>
          </a:p>
          <a:p>
            <a:pPr lvl="2"/>
            <a:r>
              <a:rPr lang="en-US" smtClean="0"/>
              <a:t>Third level</a:t>
            </a:r>
          </a:p>
        </p:txBody>
      </p:sp>
      <p:sp>
        <p:nvSpPr>
          <p:cNvPr id="7" name="Rectangle 6">
            <a:extLst>
              <a:ext uri="{FF2B5EF4-FFF2-40B4-BE49-F238E27FC236}">
                <a16:creationId xmlns:a16="http://schemas.microsoft.com/office/drawing/2014/main" id="{0FA6C5C5-5069-4AE6-8A3D-3F2C6B9506E4}"/>
              </a:ext>
            </a:extLst>
          </p:cNvPr>
          <p:cNvSpPr/>
          <p:nvPr userDrawn="1"/>
        </p:nvSpPr>
        <p:spPr>
          <a:xfrm>
            <a:off x="446314" y="-1"/>
            <a:ext cx="1188720" cy="1280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Tree>
    <p:extLst>
      <p:ext uri="{BB962C8B-B14F-4D97-AF65-F5344CB8AC3E}">
        <p14:creationId xmlns:p14="http://schemas.microsoft.com/office/powerpoint/2010/main" val="10932014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FA6C5C5-5069-4AE6-8A3D-3F2C6B9506E4}"/>
              </a:ext>
            </a:extLst>
          </p:cNvPr>
          <p:cNvSpPr/>
          <p:nvPr userDrawn="1"/>
        </p:nvSpPr>
        <p:spPr>
          <a:xfrm>
            <a:off x="446314" y="-1"/>
            <a:ext cx="1188720" cy="1280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3" name="Title 2">
            <a:extLst>
              <a:ext uri="{FF2B5EF4-FFF2-40B4-BE49-F238E27FC236}">
                <a16:creationId xmlns:a16="http://schemas.microsoft.com/office/drawing/2014/main" id="{05328109-BF43-024A-B25B-C69E4098CFDA}"/>
              </a:ext>
            </a:extLst>
          </p:cNvPr>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145184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bg>
      <p:bgPr>
        <a:solidFill>
          <a:schemeClr val="bg1">
            <a:lumMod val="95000"/>
          </a:schemeClr>
        </a:solidFill>
        <a:effectLst/>
      </p:bgPr>
    </p:bg>
    <p:spTree>
      <p:nvGrpSpPr>
        <p:cNvPr id="1" name=""/>
        <p:cNvGrpSpPr/>
        <p:nvPr/>
      </p:nvGrpSpPr>
      <p:grpSpPr>
        <a:xfrm>
          <a:off x="0" y="0"/>
          <a:ext cx="0" cy="0"/>
          <a:chOff x="0" y="0"/>
          <a:chExt cx="0" cy="0"/>
        </a:xfrm>
      </p:grpSpPr>
      <p:sp>
        <p:nvSpPr>
          <p:cNvPr id="8" name="Frame 7">
            <a:extLst>
              <a:ext uri="{FF2B5EF4-FFF2-40B4-BE49-F238E27FC236}">
                <a16:creationId xmlns:a16="http://schemas.microsoft.com/office/drawing/2014/main" id="{53B0C39E-3796-4132-81FF-5A58EAF300A5}"/>
              </a:ext>
            </a:extLst>
          </p:cNvPr>
          <p:cNvSpPr/>
          <p:nvPr userDrawn="1"/>
        </p:nvSpPr>
        <p:spPr>
          <a:xfrm>
            <a:off x="-2" y="0"/>
            <a:ext cx="12192001" cy="6858000"/>
          </a:xfrm>
          <a:prstGeom prst="frame">
            <a:avLst>
              <a:gd name="adj1" fmla="val 1736"/>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7" name="Rectangle 6">
            <a:extLst>
              <a:ext uri="{FF2B5EF4-FFF2-40B4-BE49-F238E27FC236}">
                <a16:creationId xmlns:a16="http://schemas.microsoft.com/office/drawing/2014/main" id="{0FA6C5C5-5069-4AE6-8A3D-3F2C6B9506E4}"/>
              </a:ext>
            </a:extLst>
          </p:cNvPr>
          <p:cNvSpPr/>
          <p:nvPr userDrawn="1"/>
        </p:nvSpPr>
        <p:spPr>
          <a:xfrm>
            <a:off x="446314" y="-1"/>
            <a:ext cx="1188720" cy="1280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9" name="Rectangle 8">
            <a:extLst>
              <a:ext uri="{FF2B5EF4-FFF2-40B4-BE49-F238E27FC236}">
                <a16:creationId xmlns:a16="http://schemas.microsoft.com/office/drawing/2014/main" id="{C8943364-C409-4EE8-8020-9809E6B2B1AA}"/>
              </a:ext>
            </a:extLst>
          </p:cNvPr>
          <p:cNvSpPr/>
          <p:nvPr userDrawn="1"/>
        </p:nvSpPr>
        <p:spPr>
          <a:xfrm>
            <a:off x="11360016" y="6369050"/>
            <a:ext cx="335909" cy="488950"/>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12" name="Slide Number Placeholder 5">
            <a:extLst>
              <a:ext uri="{FF2B5EF4-FFF2-40B4-BE49-F238E27FC236}">
                <a16:creationId xmlns:a16="http://schemas.microsoft.com/office/drawing/2014/main" id="{A67D090F-9522-445C-B984-52BE590455DC}"/>
              </a:ext>
            </a:extLst>
          </p:cNvPr>
          <p:cNvSpPr txBox="1">
            <a:spLocks/>
          </p:cNvSpPr>
          <p:nvPr userDrawn="1"/>
        </p:nvSpPr>
        <p:spPr>
          <a:xfrm>
            <a:off x="11360016" y="6369050"/>
            <a:ext cx="335909" cy="365125"/>
          </a:xfrm>
          <a:prstGeom prst="rect">
            <a:avLst/>
          </a:prstGeom>
          <a:solidFill>
            <a:schemeClr val="accent2"/>
          </a:solidFill>
        </p:spPr>
        <p:txBody>
          <a:bodyPr vert="horz" lIns="0" tIns="45720" rIns="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1000" b="0" kern="1200">
                <a:solidFill>
                  <a:srgbClr val="01C6FD"/>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78048C4E-7BD1-46A5-B2F2-6AD408DAAD47}" type="slidenum">
              <a:rPr lang="en-GB" b="1" smtClean="0">
                <a:solidFill>
                  <a:schemeClr val="bg1"/>
                </a:solidFill>
              </a:rPr>
              <a:pPr/>
              <a:t>‹#›</a:t>
            </a:fld>
            <a:endParaRPr lang="en-GB" b="1" dirty="0">
              <a:solidFill>
                <a:schemeClr val="bg1"/>
              </a:solidFill>
            </a:endParaRPr>
          </a:p>
        </p:txBody>
      </p:sp>
      <p:sp>
        <p:nvSpPr>
          <p:cNvPr id="4" name="Title 3">
            <a:extLst>
              <a:ext uri="{FF2B5EF4-FFF2-40B4-BE49-F238E27FC236}">
                <a16:creationId xmlns:a16="http://schemas.microsoft.com/office/drawing/2014/main" id="{00F7C607-177E-BC4B-9F1D-E0CD83EF0470}"/>
              </a:ext>
            </a:extLst>
          </p:cNvPr>
          <p:cNvSpPr>
            <a:spLocks noGrp="1"/>
          </p:cNvSpPr>
          <p:nvPr>
            <p:ph type="title"/>
          </p:nvPr>
        </p:nvSpPr>
        <p:spPr/>
        <p:txBody>
          <a:bodyPr/>
          <a:lstStyle/>
          <a:p>
            <a:r>
              <a:rPr lang="en-US" smtClean="0"/>
              <a:t>Click to edit Master title style</a:t>
            </a:r>
            <a:endParaRPr lang="en-US"/>
          </a:p>
        </p:txBody>
      </p:sp>
      <p:sp>
        <p:nvSpPr>
          <p:cNvPr id="16" name="Text Placeholder 4">
            <a:extLst>
              <a:ext uri="{FF2B5EF4-FFF2-40B4-BE49-F238E27FC236}">
                <a16:creationId xmlns:a16="http://schemas.microsoft.com/office/drawing/2014/main" id="{1F05F3BA-65F5-4621-807B-C8B857D01CA9}"/>
              </a:ext>
            </a:extLst>
          </p:cNvPr>
          <p:cNvSpPr>
            <a:spLocks noGrp="1"/>
          </p:cNvSpPr>
          <p:nvPr>
            <p:ph type="body" sz="quarter" idx="3"/>
          </p:nvPr>
        </p:nvSpPr>
        <p:spPr>
          <a:xfrm>
            <a:off x="6438900" y="1463346"/>
            <a:ext cx="5181600" cy="487003"/>
          </a:xfrm>
        </p:spPr>
        <p:txBody>
          <a:bodyPr anchor="b">
            <a:normAutofit/>
          </a:bodyPr>
          <a:lstStyle>
            <a:lvl1pPr marL="0" indent="0">
              <a:buNone/>
              <a:defRPr sz="16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8" name="Content Placeholder 5">
            <a:extLst>
              <a:ext uri="{FF2B5EF4-FFF2-40B4-BE49-F238E27FC236}">
                <a16:creationId xmlns:a16="http://schemas.microsoft.com/office/drawing/2014/main" id="{CDF89E18-CCB2-4D69-AB77-CAB656EC211C}"/>
              </a:ext>
            </a:extLst>
          </p:cNvPr>
          <p:cNvSpPr>
            <a:spLocks noGrp="1"/>
          </p:cNvSpPr>
          <p:nvPr>
            <p:ph sz="quarter" idx="4"/>
          </p:nvPr>
        </p:nvSpPr>
        <p:spPr>
          <a:xfrm>
            <a:off x="6438898" y="2149311"/>
            <a:ext cx="5181601" cy="4040352"/>
          </a:xfrm>
        </p:spPr>
        <p:txBody>
          <a:bodyPr>
            <a:normAutofit/>
          </a:bodyPr>
          <a:lstStyle>
            <a:lvl1pPr>
              <a:defRPr sz="1400"/>
            </a:lvl1pPr>
            <a:lvl2pPr>
              <a:defRPr sz="1400"/>
            </a:lvl2pPr>
            <a:lvl3pPr>
              <a:defRPr sz="1400"/>
            </a:lvl3pPr>
            <a:lvl4pPr>
              <a:defRPr sz="1400"/>
            </a:lvl4pPr>
            <a:lvl5pPr>
              <a:defRPr sz="1400"/>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9" name="Text Placeholder 2">
            <a:extLst>
              <a:ext uri="{FF2B5EF4-FFF2-40B4-BE49-F238E27FC236}">
                <a16:creationId xmlns:a16="http://schemas.microsoft.com/office/drawing/2014/main" id="{986F9159-693C-4325-939A-8C6869B22466}"/>
              </a:ext>
            </a:extLst>
          </p:cNvPr>
          <p:cNvSpPr>
            <a:spLocks noGrp="1"/>
          </p:cNvSpPr>
          <p:nvPr>
            <p:ph type="body" idx="1"/>
          </p:nvPr>
        </p:nvSpPr>
        <p:spPr>
          <a:xfrm>
            <a:off x="446314" y="1463346"/>
            <a:ext cx="5306787" cy="487003"/>
          </a:xfrm>
        </p:spPr>
        <p:txBody>
          <a:bodyPr anchor="b">
            <a:normAutofit/>
          </a:bodyPr>
          <a:lstStyle>
            <a:lvl1pPr marL="0" indent="0">
              <a:buNone/>
              <a:defRPr sz="16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0" name="Content Placeholder 3">
            <a:extLst>
              <a:ext uri="{FF2B5EF4-FFF2-40B4-BE49-F238E27FC236}">
                <a16:creationId xmlns:a16="http://schemas.microsoft.com/office/drawing/2014/main" id="{BEA361C8-0231-48E8-965E-6BB6D606C9FC}"/>
              </a:ext>
            </a:extLst>
          </p:cNvPr>
          <p:cNvSpPr>
            <a:spLocks noGrp="1"/>
          </p:cNvSpPr>
          <p:nvPr>
            <p:ph sz="half" idx="2"/>
          </p:nvPr>
        </p:nvSpPr>
        <p:spPr>
          <a:xfrm>
            <a:off x="446314" y="2149311"/>
            <a:ext cx="5306789" cy="4040352"/>
          </a:xfrm>
        </p:spPr>
        <p:txBody>
          <a:bodyPr>
            <a:normAutofit/>
          </a:bodyPr>
          <a:lstStyle>
            <a:lvl1pPr>
              <a:defRPr sz="1400"/>
            </a:lvl1pPr>
            <a:lvl2pPr>
              <a:defRPr sz="1400"/>
            </a:lvl2pPr>
            <a:lvl3pPr>
              <a:defRPr sz="1400"/>
            </a:lvl3pPr>
            <a:lvl4pPr>
              <a:defRPr sz="1400"/>
            </a:lvl4pPr>
            <a:lvl5pPr>
              <a:defRPr sz="1400"/>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159633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mparison white backgroun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FA6C5C5-5069-4AE6-8A3D-3F2C6B9506E4}"/>
              </a:ext>
            </a:extLst>
          </p:cNvPr>
          <p:cNvSpPr/>
          <p:nvPr userDrawn="1"/>
        </p:nvSpPr>
        <p:spPr>
          <a:xfrm>
            <a:off x="446314" y="-1"/>
            <a:ext cx="1188720" cy="1280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9" name="Text Placeholder 8">
            <a:extLst>
              <a:ext uri="{FF2B5EF4-FFF2-40B4-BE49-F238E27FC236}">
                <a16:creationId xmlns:a16="http://schemas.microsoft.com/office/drawing/2014/main" id="{FF7966C8-8738-4743-AE43-80F0C197B6C7}"/>
              </a:ext>
            </a:extLst>
          </p:cNvPr>
          <p:cNvSpPr>
            <a:spLocks noGrp="1"/>
          </p:cNvSpPr>
          <p:nvPr>
            <p:ph type="body" sz="quarter" idx="14"/>
          </p:nvPr>
        </p:nvSpPr>
        <p:spPr>
          <a:xfrm>
            <a:off x="571500" y="1509626"/>
            <a:ext cx="4900386" cy="334508"/>
          </a:xfrm>
        </p:spPr>
        <p:txBody>
          <a:bodyPr>
            <a:noAutofit/>
          </a:bodyPr>
          <a:lstStyle>
            <a:lvl1pPr marL="0" indent="0" algn="l">
              <a:buNone/>
              <a:defRPr sz="1600" b="1">
                <a:solidFill>
                  <a:schemeClr val="accent3"/>
                </a:solidFill>
                <a:latin typeface="+mn-lt"/>
              </a:defRPr>
            </a:lvl1pPr>
          </a:lstStyle>
          <a:p>
            <a:pPr lvl="0"/>
            <a:r>
              <a:rPr lang="en-US" smtClean="0"/>
              <a:t>Edit Master text styles</a:t>
            </a:r>
          </a:p>
        </p:txBody>
      </p:sp>
      <p:sp>
        <p:nvSpPr>
          <p:cNvPr id="10" name="Text Placeholder 8">
            <a:extLst>
              <a:ext uri="{FF2B5EF4-FFF2-40B4-BE49-F238E27FC236}">
                <a16:creationId xmlns:a16="http://schemas.microsoft.com/office/drawing/2014/main" id="{3F93C618-7612-42AB-B890-45E85BD492F4}"/>
              </a:ext>
            </a:extLst>
          </p:cNvPr>
          <p:cNvSpPr>
            <a:spLocks noGrp="1"/>
          </p:cNvSpPr>
          <p:nvPr>
            <p:ph type="body" sz="quarter" idx="15"/>
          </p:nvPr>
        </p:nvSpPr>
        <p:spPr>
          <a:xfrm>
            <a:off x="6720114" y="1509626"/>
            <a:ext cx="4900386" cy="334508"/>
          </a:xfrm>
        </p:spPr>
        <p:txBody>
          <a:bodyPr>
            <a:noAutofit/>
          </a:bodyPr>
          <a:lstStyle>
            <a:lvl1pPr marL="0" indent="0" algn="l">
              <a:buNone/>
              <a:defRPr sz="1600" b="1">
                <a:solidFill>
                  <a:schemeClr val="accent6"/>
                </a:solidFill>
                <a:latin typeface="+mn-lt"/>
              </a:defRPr>
            </a:lvl1pPr>
          </a:lstStyle>
          <a:p>
            <a:pPr lvl="0"/>
            <a:r>
              <a:rPr lang="en-US" smtClean="0"/>
              <a:t>Edit Master text styles</a:t>
            </a:r>
          </a:p>
        </p:txBody>
      </p:sp>
      <p:sp>
        <p:nvSpPr>
          <p:cNvPr id="12" name="Text Placeholder 8">
            <a:extLst>
              <a:ext uri="{FF2B5EF4-FFF2-40B4-BE49-F238E27FC236}">
                <a16:creationId xmlns:a16="http://schemas.microsoft.com/office/drawing/2014/main" id="{B1885C44-356C-410C-B697-9BA0E2858222}"/>
              </a:ext>
            </a:extLst>
          </p:cNvPr>
          <p:cNvSpPr>
            <a:spLocks noGrp="1"/>
          </p:cNvSpPr>
          <p:nvPr>
            <p:ph type="body" sz="quarter" idx="17"/>
          </p:nvPr>
        </p:nvSpPr>
        <p:spPr>
          <a:xfrm>
            <a:off x="571500" y="2156688"/>
            <a:ext cx="4900386" cy="3561943"/>
          </a:xfrm>
        </p:spPr>
        <p:txBody>
          <a:bodyPr>
            <a:noAutofit/>
          </a:bodyPr>
          <a:lstStyle>
            <a:lvl1pPr marL="0" indent="0" algn="l">
              <a:buNone/>
              <a:defRPr sz="1400" b="0">
                <a:solidFill>
                  <a:schemeClr val="tx1">
                    <a:lumMod val="75000"/>
                    <a:lumOff val="25000"/>
                  </a:schemeClr>
                </a:solidFill>
                <a:latin typeface="+mn-lt"/>
              </a:defRPr>
            </a:lvl1pPr>
          </a:lstStyle>
          <a:p>
            <a:pPr lvl="0"/>
            <a:r>
              <a:rPr lang="en-US" smtClean="0"/>
              <a:t>Edit Master text styles</a:t>
            </a:r>
          </a:p>
        </p:txBody>
      </p:sp>
      <p:sp>
        <p:nvSpPr>
          <p:cNvPr id="13" name="Text Placeholder 8">
            <a:extLst>
              <a:ext uri="{FF2B5EF4-FFF2-40B4-BE49-F238E27FC236}">
                <a16:creationId xmlns:a16="http://schemas.microsoft.com/office/drawing/2014/main" id="{464BC696-49A6-4328-BB42-5566BAC00F80}"/>
              </a:ext>
            </a:extLst>
          </p:cNvPr>
          <p:cNvSpPr>
            <a:spLocks noGrp="1"/>
          </p:cNvSpPr>
          <p:nvPr>
            <p:ph type="body" sz="quarter" idx="18"/>
          </p:nvPr>
        </p:nvSpPr>
        <p:spPr>
          <a:xfrm>
            <a:off x="6720114" y="2156688"/>
            <a:ext cx="4900386" cy="3561943"/>
          </a:xfrm>
        </p:spPr>
        <p:txBody>
          <a:bodyPr>
            <a:noAutofit/>
          </a:bodyPr>
          <a:lstStyle>
            <a:lvl1pPr marL="0" indent="0" algn="l">
              <a:buNone/>
              <a:defRPr sz="1400" b="0">
                <a:solidFill>
                  <a:schemeClr val="tx1">
                    <a:lumMod val="75000"/>
                    <a:lumOff val="25000"/>
                  </a:schemeClr>
                </a:solidFill>
                <a:latin typeface="+mn-lt"/>
              </a:defRPr>
            </a:lvl1pPr>
          </a:lstStyle>
          <a:p>
            <a:pPr lvl="0"/>
            <a:r>
              <a:rPr lang="en-US" smtClean="0"/>
              <a:t>Edit Master text styles</a:t>
            </a:r>
          </a:p>
        </p:txBody>
      </p:sp>
      <p:sp>
        <p:nvSpPr>
          <p:cNvPr id="3" name="Title 2">
            <a:extLst>
              <a:ext uri="{FF2B5EF4-FFF2-40B4-BE49-F238E27FC236}">
                <a16:creationId xmlns:a16="http://schemas.microsoft.com/office/drawing/2014/main" id="{E0FB9F81-CC7F-5244-95A6-279BE4B51AB1}"/>
              </a:ext>
            </a:extLst>
          </p:cNvPr>
          <p:cNvSpPr>
            <a:spLocks noGrp="1"/>
          </p:cNvSpPr>
          <p:nvPr>
            <p:ph type="title"/>
          </p:nvPr>
        </p:nvSpPr>
        <p:spPr>
          <a:xfrm>
            <a:off x="446314" y="500215"/>
            <a:ext cx="11174186" cy="590931"/>
          </a:xfrm>
        </p:spPr>
        <p:txBody>
          <a:bodyPr/>
          <a:lstStyle/>
          <a:p>
            <a:r>
              <a:rPr lang="en-US" smtClean="0"/>
              <a:t>Click to edit Master title style</a:t>
            </a:r>
            <a:endParaRPr lang="en-US" dirty="0"/>
          </a:p>
        </p:txBody>
      </p:sp>
    </p:spTree>
    <p:extLst>
      <p:ext uri="{BB962C8B-B14F-4D97-AF65-F5344CB8AC3E}">
        <p14:creationId xmlns:p14="http://schemas.microsoft.com/office/powerpoint/2010/main" val="14402533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E1B3994-EC85-4CEE-B849-7AE33810F50A}"/>
              </a:ext>
            </a:extLst>
          </p:cNvPr>
          <p:cNvSpPr>
            <a:spLocks noGrp="1"/>
          </p:cNvSpPr>
          <p:nvPr>
            <p:ph type="title"/>
          </p:nvPr>
        </p:nvSpPr>
        <p:spPr>
          <a:xfrm>
            <a:off x="446314" y="500215"/>
            <a:ext cx="11174186" cy="590931"/>
          </a:xfrm>
          <a:prstGeom prst="rect">
            <a:avLst/>
          </a:prstGeom>
        </p:spPr>
        <p:txBody>
          <a:bodyPr vert="horz" wrap="square" lIns="91440" tIns="45720" rIns="91440" bIns="45720" rtlCol="0" anchor="ctr">
            <a:spAutoFit/>
          </a:bodyPr>
          <a:lstStyle/>
          <a:p>
            <a:pPr lvl="0"/>
            <a:r>
              <a:rPr lang="en-US" smtClean="0"/>
              <a:t>Click to edit Master title style</a:t>
            </a:r>
            <a:endParaRPr lang="en-GB" dirty="0"/>
          </a:p>
        </p:txBody>
      </p:sp>
      <p:sp>
        <p:nvSpPr>
          <p:cNvPr id="3" name="Text Placeholder 2">
            <a:extLst>
              <a:ext uri="{FF2B5EF4-FFF2-40B4-BE49-F238E27FC236}">
                <a16:creationId xmlns:a16="http://schemas.microsoft.com/office/drawing/2014/main" id="{EE88709A-CA63-4EAC-968C-8873D088E691}"/>
              </a:ext>
            </a:extLst>
          </p:cNvPr>
          <p:cNvSpPr>
            <a:spLocks noGrp="1"/>
          </p:cNvSpPr>
          <p:nvPr>
            <p:ph type="body" idx="1"/>
          </p:nvPr>
        </p:nvSpPr>
        <p:spPr>
          <a:xfrm>
            <a:off x="446314" y="1253331"/>
            <a:ext cx="11174186" cy="477009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Footer Placeholder 4">
            <a:extLst>
              <a:ext uri="{FF2B5EF4-FFF2-40B4-BE49-F238E27FC236}">
                <a16:creationId xmlns:a16="http://schemas.microsoft.com/office/drawing/2014/main" id="{6BBA3C17-8AAC-4933-A7DA-CD7D3F840BEB}"/>
              </a:ext>
            </a:extLst>
          </p:cNvPr>
          <p:cNvSpPr>
            <a:spLocks noGrp="1"/>
          </p:cNvSpPr>
          <p:nvPr>
            <p:ph type="ftr" sz="quarter" idx="3"/>
          </p:nvPr>
        </p:nvSpPr>
        <p:spPr>
          <a:xfrm>
            <a:off x="446314" y="6356350"/>
            <a:ext cx="4114800" cy="365125"/>
          </a:xfrm>
          <a:prstGeom prst="rect">
            <a:avLst/>
          </a:prstGeom>
        </p:spPr>
        <p:txBody>
          <a:bodyPr vert="horz" lIns="91440" tIns="45720" rIns="91440" bIns="45720" rtlCol="0" anchor="ctr"/>
          <a:lstStyle>
            <a:lvl1pPr algn="l">
              <a:defRPr sz="1200">
                <a:solidFill>
                  <a:schemeClr val="tx1">
                    <a:tint val="75000"/>
                  </a:schemeClr>
                </a:solidFill>
                <a:latin typeface="+mj-lt"/>
              </a:defRPr>
            </a:lvl1pPr>
          </a:lstStyle>
          <a:p>
            <a:endParaRPr lang="en-GB" dirty="0"/>
          </a:p>
        </p:txBody>
      </p:sp>
      <p:sp>
        <p:nvSpPr>
          <p:cNvPr id="7" name="Rectangle 6">
            <a:extLst>
              <a:ext uri="{FF2B5EF4-FFF2-40B4-BE49-F238E27FC236}">
                <a16:creationId xmlns:a16="http://schemas.microsoft.com/office/drawing/2014/main" id="{72B1D122-60D0-8B4D-896A-2A770C0B6343}"/>
              </a:ext>
            </a:extLst>
          </p:cNvPr>
          <p:cNvSpPr/>
          <p:nvPr userDrawn="1"/>
        </p:nvSpPr>
        <p:spPr>
          <a:xfrm>
            <a:off x="11360016" y="6369050"/>
            <a:ext cx="335909" cy="488950"/>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8" name="Slide Number Placeholder 5">
            <a:extLst>
              <a:ext uri="{FF2B5EF4-FFF2-40B4-BE49-F238E27FC236}">
                <a16:creationId xmlns:a16="http://schemas.microsoft.com/office/drawing/2014/main" id="{6B5B9FA1-1805-A944-AC99-868579EBA1AD}"/>
              </a:ext>
            </a:extLst>
          </p:cNvPr>
          <p:cNvSpPr txBox="1">
            <a:spLocks/>
          </p:cNvSpPr>
          <p:nvPr userDrawn="1"/>
        </p:nvSpPr>
        <p:spPr>
          <a:xfrm>
            <a:off x="11360016" y="6369050"/>
            <a:ext cx="335909" cy="365125"/>
          </a:xfrm>
          <a:prstGeom prst="rect">
            <a:avLst/>
          </a:prstGeom>
          <a:solidFill>
            <a:schemeClr val="accent2"/>
          </a:solidFill>
        </p:spPr>
        <p:txBody>
          <a:bodyPr vert="horz" lIns="0" tIns="45720" rIns="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1000" b="0" kern="1200">
                <a:solidFill>
                  <a:srgbClr val="01C6FD"/>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78048C4E-7BD1-46A5-B2F2-6AD408DAAD47}" type="slidenum">
              <a:rPr lang="en-GB" b="1" smtClean="0">
                <a:solidFill>
                  <a:schemeClr val="bg1"/>
                </a:solidFill>
              </a:rPr>
              <a:pPr/>
              <a:t>‹#›</a:t>
            </a:fld>
            <a:endParaRPr lang="en-GB" b="1" dirty="0">
              <a:solidFill>
                <a:schemeClr val="bg1"/>
              </a:solidFill>
            </a:endParaRPr>
          </a:p>
        </p:txBody>
      </p:sp>
    </p:spTree>
    <p:extLst>
      <p:ext uri="{BB962C8B-B14F-4D97-AF65-F5344CB8AC3E}">
        <p14:creationId xmlns:p14="http://schemas.microsoft.com/office/powerpoint/2010/main" val="3981575698"/>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51" r:id="rId3"/>
    <p:sldLayoutId id="2147483661" r:id="rId4"/>
    <p:sldLayoutId id="2147483662" r:id="rId5"/>
    <p:sldLayoutId id="2147483650" r:id="rId6"/>
    <p:sldLayoutId id="2147483668" r:id="rId7"/>
    <p:sldLayoutId id="2147483674" r:id="rId8"/>
    <p:sldLayoutId id="2147483666" r:id="rId9"/>
    <p:sldLayoutId id="2147483664" r:id="rId10"/>
    <p:sldLayoutId id="2147483663" r:id="rId11"/>
    <p:sldLayoutId id="2147483667" r:id="rId12"/>
    <p:sldLayoutId id="2147483671" r:id="rId13"/>
    <p:sldLayoutId id="2147483672" r:id="rId14"/>
    <p:sldLayoutId id="2147483673" r:id="rId15"/>
    <p:sldLayoutId id="2147483675" r:id="rId16"/>
    <p:sldLayoutId id="2147483676" r:id="rId17"/>
    <p:sldLayoutId id="2147483665" r:id="rId18"/>
    <p:sldLayoutId id="2147483669" r:id="rId19"/>
    <p:sldLayoutId id="2147483670" r:id="rId20"/>
  </p:sldLayoutIdLst>
  <p:hf hdr="0" ftr="0" dt="0"/>
  <p:txStyles>
    <p:titleStyle>
      <a:lvl1pPr algn="l" defTabSz="914400" rtl="0" eaLnBrk="1" latinLnBrk="0" hangingPunct="1">
        <a:lnSpc>
          <a:spcPct val="90000"/>
        </a:lnSpc>
        <a:spcBef>
          <a:spcPct val="0"/>
        </a:spcBef>
        <a:buNone/>
        <a:defRPr lang="en-GB" sz="3600" b="1" kern="1200" spc="-60" baseline="0" dirty="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360" userDrawn="1">
          <p15:clr>
            <a:srgbClr val="F26B43"/>
          </p15:clr>
        </p15:guide>
        <p15:guide id="4" pos="7320" userDrawn="1">
          <p15:clr>
            <a:srgbClr val="F26B43"/>
          </p15:clr>
        </p15:guide>
        <p15:guide id="5" orient="horz" pos="360" userDrawn="1">
          <p15:clr>
            <a:srgbClr val="F26B43"/>
          </p15:clr>
        </p15:guide>
        <p15:guide id="6" orient="horz" pos="396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6.xml"/><Relationship Id="rId5" Type="http://schemas.openxmlformats.org/officeDocument/2006/relationships/image" Target="../media/image16.png"/><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hyperlink" Target="https://rmarkdown.rstudio.com/flexdashboard/" TargetMode="External"/><Relationship Id="rId7"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9.xml"/><Relationship Id="rId6" Type="http://schemas.openxmlformats.org/officeDocument/2006/relationships/hyperlink" Target="https://rstudio.github.io/shinydashboard/" TargetMode="External"/><Relationship Id="rId5" Type="http://schemas.openxmlformats.org/officeDocument/2006/relationships/hyperlink" Target="https://rstudio.github.io/shinydashboard/behavior.html" TargetMode="External"/><Relationship Id="rId4" Type="http://schemas.openxmlformats.org/officeDocument/2006/relationships/hyperlink" Target="https://github.com/almasaeed2010/AdminLTE" TargetMode="External"/><Relationship Id="rId9" Type="http://schemas.openxmlformats.org/officeDocument/2006/relationships/hyperlink" Target="https://shiny.rstudio.com/articles/layout-guide.html" TargetMode="External"/></Relationships>
</file>

<file path=ppt/slides/_rels/slide16.xml.rels><?xml version="1.0" encoding="UTF-8" standalone="yes"?>
<Relationships xmlns="http://schemas.openxmlformats.org/package/2006/relationships"><Relationship Id="rId3" Type="http://schemas.openxmlformats.org/officeDocument/2006/relationships/hyperlink" Target="https://rstudio.github.io/shinydashboard/behavior.html" TargetMode="External"/><Relationship Id="rId2" Type="http://schemas.openxmlformats.org/officeDocument/2006/relationships/hyperlink" Target="https://github.com/almasaeed2010/AdminLTE" TargetMode="External"/><Relationship Id="rId1" Type="http://schemas.openxmlformats.org/officeDocument/2006/relationships/slideLayout" Target="../slideLayouts/slideLayout6.xml"/><Relationship Id="rId5" Type="http://schemas.openxmlformats.org/officeDocument/2006/relationships/image" Target="../media/image18.png"/><Relationship Id="rId4" Type="http://schemas.openxmlformats.org/officeDocument/2006/relationships/hyperlink" Target="https://rstudio.github.io/shinydashboard/"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s://rstudio.github.io/shinythemes/" TargetMode="Externa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hyperlink" Target="https://shiny.rstudio.com/articles/html-tags.html" TargetMode="External"/><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image" Target="../media/image20.png"/><Relationship Id="rId4" Type="http://schemas.openxmlformats.org/officeDocument/2006/relationships/hyperlink" Target="https://shiny.rstudio.com/articles/tag-glossary.html" TargetMode="Externa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hyperlink" Target="https://rstudio.github.io/leaflet/" TargetMode="External"/><Relationship Id="rId2" Type="http://schemas.openxmlformats.org/officeDocument/2006/relationships/image" Target="../media/image22.png"/><Relationship Id="rId1" Type="http://schemas.openxmlformats.org/officeDocument/2006/relationships/slideLayout" Target="../slideLayouts/slideLayout6.xml"/><Relationship Id="rId5" Type="http://schemas.openxmlformats.org/officeDocument/2006/relationships/image" Target="../media/image24.png"/><Relationship Id="rId4" Type="http://schemas.openxmlformats.org/officeDocument/2006/relationships/image" Target="../media/image2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6.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2" Type="http://schemas.openxmlformats.org/officeDocument/2006/relationships/hyperlink" Target="https://plot.ly/r/" TargetMode="Externa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hyperlink" Target="https://gallery.shinyapps.io/012-datatables/" TargetMode="External"/><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0.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itle 50">
            <a:extLst>
              <a:ext uri="{FF2B5EF4-FFF2-40B4-BE49-F238E27FC236}">
                <a16:creationId xmlns:a16="http://schemas.microsoft.com/office/drawing/2014/main" id="{D8694222-4D81-4A9A-93A2-23C89102F234}"/>
              </a:ext>
            </a:extLst>
          </p:cNvPr>
          <p:cNvSpPr>
            <a:spLocks noGrp="1"/>
          </p:cNvSpPr>
          <p:nvPr>
            <p:ph type="ctrTitle"/>
          </p:nvPr>
        </p:nvSpPr>
        <p:spPr>
          <a:xfrm>
            <a:off x="694871" y="5012250"/>
            <a:ext cx="10607040" cy="590931"/>
          </a:xfrm>
        </p:spPr>
        <p:txBody>
          <a:bodyPr/>
          <a:lstStyle/>
          <a:p>
            <a:r>
              <a:rPr lang="en-GB" sz="3600" dirty="0" smtClean="0"/>
              <a:t>Shiny</a:t>
            </a:r>
            <a:endParaRPr lang="en-GB" sz="3600" dirty="0"/>
          </a:p>
        </p:txBody>
      </p:sp>
      <p:sp>
        <p:nvSpPr>
          <p:cNvPr id="52" name="Subtitle 51">
            <a:extLst>
              <a:ext uri="{FF2B5EF4-FFF2-40B4-BE49-F238E27FC236}">
                <a16:creationId xmlns:a16="http://schemas.microsoft.com/office/drawing/2014/main" id="{46FF1827-B46B-4BC4-8665-8914CF45DE0C}"/>
              </a:ext>
            </a:extLst>
          </p:cNvPr>
          <p:cNvSpPr>
            <a:spLocks noGrp="1"/>
          </p:cNvSpPr>
          <p:nvPr>
            <p:ph type="subTitle" idx="1"/>
          </p:nvPr>
        </p:nvSpPr>
        <p:spPr/>
        <p:txBody>
          <a:bodyPr/>
          <a:lstStyle/>
          <a:p>
            <a:r>
              <a:rPr lang="en-GB" dirty="0" smtClean="0"/>
              <a:t>Web development through R</a:t>
            </a:r>
            <a:endParaRPr lang="en-GB" dirty="0"/>
          </a:p>
        </p:txBody>
      </p:sp>
      <p:pic>
        <p:nvPicPr>
          <p:cNvPr id="4" name="Picture Placeholder 3"/>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17464" b="17464"/>
          <a:stretch>
            <a:fillRect/>
          </a:stretch>
        </p:blipFill>
        <p:spPr/>
      </p:pic>
    </p:spTree>
    <p:extLst>
      <p:ext uri="{BB962C8B-B14F-4D97-AF65-F5344CB8AC3E}">
        <p14:creationId xmlns:p14="http://schemas.microsoft.com/office/powerpoint/2010/main" val="383075609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p:txBody>
          <a:bodyPr/>
          <a:lstStyle/>
          <a:p>
            <a:r>
              <a:rPr lang="en-US" sz="1800" dirty="0" err="1" smtClean="0"/>
              <a:t>fluidPage</a:t>
            </a:r>
            <a:endParaRPr lang="en-US" sz="1800" dirty="0"/>
          </a:p>
        </p:txBody>
      </p:sp>
      <p:sp>
        <p:nvSpPr>
          <p:cNvPr id="10" name="Text Placeholder 9"/>
          <p:cNvSpPr>
            <a:spLocks noGrp="1"/>
          </p:cNvSpPr>
          <p:nvPr>
            <p:ph type="body" sz="quarter" idx="17"/>
          </p:nvPr>
        </p:nvSpPr>
        <p:spPr/>
        <p:txBody>
          <a:bodyPr/>
          <a:lstStyle/>
          <a:p>
            <a:pPr marL="285750" indent="-285750">
              <a:buFont typeface="Arial" panose="020B0604020202020204" pitchFamily="34" charset="0"/>
              <a:buChar char="•"/>
            </a:pPr>
            <a:r>
              <a:rPr lang="en-US" sz="1600" dirty="0" smtClean="0"/>
              <a:t>Most used and very flexible</a:t>
            </a:r>
          </a:p>
          <a:p>
            <a:pPr marL="285750" indent="-285750">
              <a:buFont typeface="Arial" panose="020B0604020202020204" pitchFamily="34" charset="0"/>
              <a:buChar char="•"/>
            </a:pPr>
            <a:r>
              <a:rPr lang="en-US" sz="1600" b="1" dirty="0" err="1" smtClean="0"/>
              <a:t>titlePanel</a:t>
            </a:r>
            <a:r>
              <a:rPr lang="en-US" sz="1600" dirty="0" smtClean="0"/>
              <a:t> and </a:t>
            </a:r>
            <a:r>
              <a:rPr lang="en-US" sz="1600" b="1" dirty="0" err="1" smtClean="0"/>
              <a:t>sidebarLayout</a:t>
            </a:r>
            <a:r>
              <a:rPr lang="en-US" sz="1600" dirty="0" smtClean="0"/>
              <a:t> are most commonly used elements to add.</a:t>
            </a:r>
          </a:p>
          <a:p>
            <a:pPr marL="285750" indent="-285750">
              <a:buFont typeface="Arial" panose="020B0604020202020204" pitchFamily="34" charset="0"/>
              <a:buChar char="•"/>
            </a:pPr>
            <a:r>
              <a:rPr lang="en-US" sz="1600" dirty="0" err="1"/>
              <a:t>Organise</a:t>
            </a:r>
            <a:r>
              <a:rPr lang="en-US" sz="1600" dirty="0"/>
              <a:t> panels and elements into a layout using a layout function with elements as arguments.</a:t>
            </a:r>
          </a:p>
          <a:p>
            <a:pPr marL="285750" indent="-285750">
              <a:buFont typeface="Arial" panose="020B0604020202020204" pitchFamily="34" charset="0"/>
              <a:buChar char="•"/>
            </a:pPr>
            <a:r>
              <a:rPr lang="en-US" sz="1600" dirty="0" smtClean="0"/>
              <a:t>Combine multiple elements using different panel functions.</a:t>
            </a:r>
          </a:p>
          <a:p>
            <a:pPr marL="285750" indent="-285750">
              <a:buFont typeface="Arial" panose="020B0604020202020204" pitchFamily="34" charset="0"/>
              <a:buChar char="•"/>
            </a:pPr>
            <a:r>
              <a:rPr lang="en-US" sz="1600" dirty="0" smtClean="0"/>
              <a:t>Can nest functions within one another.</a:t>
            </a:r>
          </a:p>
        </p:txBody>
      </p:sp>
      <p:sp>
        <p:nvSpPr>
          <p:cNvPr id="6" name="Title 5"/>
          <p:cNvSpPr>
            <a:spLocks noGrp="1"/>
          </p:cNvSpPr>
          <p:nvPr>
            <p:ph type="title"/>
          </p:nvPr>
        </p:nvSpPr>
        <p:spPr/>
        <p:txBody>
          <a:bodyPr/>
          <a:lstStyle/>
          <a:p>
            <a:r>
              <a:rPr lang="en-US" dirty="0" smtClean="0"/>
              <a:t>Layout</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54426" y="2156688"/>
            <a:ext cx="5501418" cy="2725278"/>
          </a:xfrm>
          <a:prstGeom prst="rect">
            <a:avLst/>
          </a:prstGeom>
        </p:spPr>
      </p:pic>
    </p:spTree>
    <p:extLst>
      <p:ext uri="{BB962C8B-B14F-4D97-AF65-F5344CB8AC3E}">
        <p14:creationId xmlns:p14="http://schemas.microsoft.com/office/powerpoint/2010/main" val="29337619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Layout code examples</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1797" y="1377521"/>
            <a:ext cx="10058400" cy="4787153"/>
          </a:xfrm>
          <a:prstGeom prst="rect">
            <a:avLst/>
          </a:prstGeom>
        </p:spPr>
      </p:pic>
    </p:spTree>
    <p:extLst>
      <p:ext uri="{BB962C8B-B14F-4D97-AF65-F5344CB8AC3E}">
        <p14:creationId xmlns:p14="http://schemas.microsoft.com/office/powerpoint/2010/main" val="13921716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Grid system</a:t>
            </a:r>
            <a:endParaRPr lang="en-US" dirty="0"/>
          </a:p>
        </p:txBody>
      </p:sp>
      <p:sp>
        <p:nvSpPr>
          <p:cNvPr id="3" name="Content Placeholder 2"/>
          <p:cNvSpPr>
            <a:spLocks noGrp="1"/>
          </p:cNvSpPr>
          <p:nvPr>
            <p:ph idx="1"/>
          </p:nvPr>
        </p:nvSpPr>
        <p:spPr/>
        <p:txBody>
          <a:bodyPr/>
          <a:lstStyle/>
          <a:p>
            <a:r>
              <a:rPr lang="en-US" dirty="0" smtClean="0"/>
              <a:t>Bootstrap 2 grid system</a:t>
            </a:r>
          </a:p>
          <a:p>
            <a:r>
              <a:rPr lang="en-US" dirty="0"/>
              <a:t>t</a:t>
            </a:r>
            <a:r>
              <a:rPr lang="en-US" dirty="0" smtClean="0"/>
              <a:t>wo types; </a:t>
            </a:r>
            <a:r>
              <a:rPr lang="en-US" b="1" dirty="0" smtClean="0"/>
              <a:t>fluid</a:t>
            </a:r>
            <a:r>
              <a:rPr lang="en-US" dirty="0" smtClean="0"/>
              <a:t> and fixed</a:t>
            </a:r>
          </a:p>
          <a:p>
            <a:r>
              <a:rPr lang="en-US" dirty="0" smtClean="0"/>
              <a:t>Both use flexibly sub-</a:t>
            </a:r>
            <a:r>
              <a:rPr lang="en-US" dirty="0" err="1" smtClean="0"/>
              <a:t>divisable</a:t>
            </a:r>
            <a:r>
              <a:rPr lang="en-US" dirty="0" smtClean="0"/>
              <a:t> 12-column grid for layout</a:t>
            </a:r>
          </a:p>
          <a:p>
            <a:r>
              <a:rPr lang="en-US" b="1" dirty="0"/>
              <a:t>F</a:t>
            </a:r>
            <a:r>
              <a:rPr lang="en-US" b="1" dirty="0" smtClean="0"/>
              <a:t>luid </a:t>
            </a:r>
            <a:r>
              <a:rPr lang="en-US" b="1" dirty="0"/>
              <a:t>system </a:t>
            </a:r>
            <a:r>
              <a:rPr lang="en-US" dirty="0" smtClean="0"/>
              <a:t>(</a:t>
            </a:r>
            <a:r>
              <a:rPr lang="en-US" dirty="0" err="1" smtClean="0"/>
              <a:t>i.e</a:t>
            </a:r>
            <a:r>
              <a:rPr lang="en-US" dirty="0" smtClean="0"/>
              <a:t> </a:t>
            </a:r>
            <a:r>
              <a:rPr lang="en-US" dirty="0" err="1" smtClean="0"/>
              <a:t>fluidPage</a:t>
            </a:r>
            <a:r>
              <a:rPr lang="en-US" dirty="0" smtClean="0"/>
              <a:t>() also the default for other Shiny functions)</a:t>
            </a:r>
            <a:r>
              <a:rPr lang="en-US" b="1" dirty="0" smtClean="0"/>
              <a:t> </a:t>
            </a:r>
            <a:r>
              <a:rPr lang="en-US" dirty="0" smtClean="0"/>
              <a:t>always </a:t>
            </a:r>
            <a:r>
              <a:rPr lang="en-US" dirty="0"/>
              <a:t>occupies the full width of the web page and re-sizes it’s components dynamically as the size of the page changes. </a:t>
            </a:r>
            <a:endParaRPr lang="en-US" dirty="0" smtClean="0"/>
          </a:p>
          <a:p>
            <a:pPr lvl="1"/>
            <a:r>
              <a:rPr lang="en-US" dirty="0" smtClean="0"/>
              <a:t>Create rows with </a:t>
            </a:r>
            <a:r>
              <a:rPr lang="en-US" dirty="0" err="1" smtClean="0"/>
              <a:t>fluidRow</a:t>
            </a:r>
            <a:r>
              <a:rPr lang="en-US" dirty="0" smtClean="0"/>
              <a:t>()</a:t>
            </a:r>
          </a:p>
          <a:p>
            <a:pPr lvl="1"/>
            <a:r>
              <a:rPr lang="en-US" dirty="0" smtClean="0"/>
              <a:t>Create columns with column()</a:t>
            </a:r>
          </a:p>
        </p:txBody>
      </p:sp>
      <p:pic>
        <p:nvPicPr>
          <p:cNvPr id="4" name="Picture 3"/>
          <p:cNvPicPr>
            <a:picLocks noChangeAspect="1"/>
          </p:cNvPicPr>
          <p:nvPr/>
        </p:nvPicPr>
        <p:blipFill>
          <a:blip r:embed="rId2"/>
          <a:stretch>
            <a:fillRect/>
          </a:stretch>
        </p:blipFill>
        <p:spPr>
          <a:xfrm>
            <a:off x="8732624" y="1463040"/>
            <a:ext cx="2887876" cy="4584153"/>
          </a:xfrm>
          <a:prstGeom prst="rect">
            <a:avLst/>
          </a:prstGeom>
        </p:spPr>
      </p:pic>
    </p:spTree>
    <p:extLst>
      <p:ext uri="{BB962C8B-B14F-4D97-AF65-F5344CB8AC3E}">
        <p14:creationId xmlns:p14="http://schemas.microsoft.com/office/powerpoint/2010/main" val="17249891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idx="1"/>
          </p:nvPr>
        </p:nvSpPr>
        <p:spPr>
          <a:xfrm>
            <a:off x="446315" y="1463040"/>
            <a:ext cx="7236627" cy="4770098"/>
          </a:xfrm>
        </p:spPr>
        <p:txBody>
          <a:bodyPr/>
          <a:lstStyle/>
          <a:p>
            <a:pPr marL="342900" indent="-342900">
              <a:buFont typeface="+mj-lt"/>
              <a:buAutoNum type="arabicPeriod"/>
            </a:pPr>
            <a:r>
              <a:rPr lang="en-US" dirty="0"/>
              <a:t>Arrange columns using offset parameter to column</a:t>
            </a:r>
            <a:r>
              <a:rPr lang="en-US" dirty="0" smtClean="0"/>
              <a:t>()</a:t>
            </a:r>
          </a:p>
          <a:p>
            <a:endParaRPr lang="en-US" dirty="0"/>
          </a:p>
          <a:p>
            <a:endParaRPr lang="en-US" dirty="0" smtClean="0"/>
          </a:p>
          <a:p>
            <a:endParaRPr lang="en-US" dirty="0"/>
          </a:p>
          <a:p>
            <a:endParaRPr lang="en-US" dirty="0" smtClean="0"/>
          </a:p>
          <a:p>
            <a:pPr marL="342900" indent="-342900">
              <a:buFont typeface="+mj-lt"/>
              <a:buAutoNum type="arabicPeriod" startAt="2"/>
            </a:pPr>
            <a:r>
              <a:rPr lang="en-US" dirty="0" smtClean="0"/>
              <a:t>Column nesting; each nested level of columns should add up to 12 as fluid grid uses % not pixels.</a:t>
            </a:r>
          </a:p>
          <a:p>
            <a:pPr marL="342900" indent="-342900">
              <a:buFont typeface="+mj-lt"/>
              <a:buAutoNum type="arabicPeriod" startAt="2"/>
            </a:pPr>
            <a:endParaRPr lang="en-US" dirty="0"/>
          </a:p>
          <a:p>
            <a:endParaRPr lang="en-US" dirty="0"/>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7881" y="2108629"/>
            <a:ext cx="6724650" cy="1009650"/>
          </a:xfrm>
          <a:prstGeom prst="rect">
            <a:avLst/>
          </a:prstGeom>
        </p:spPr>
      </p:pic>
      <p:pic>
        <p:nvPicPr>
          <p:cNvPr id="10" name="Picture 9"/>
          <p:cNvPicPr>
            <a:picLocks noChangeAspect="1"/>
          </p:cNvPicPr>
          <p:nvPr/>
        </p:nvPicPr>
        <p:blipFill rotWithShape="1">
          <a:blip r:embed="rId3"/>
          <a:srcRect l="5235" r="9975"/>
          <a:stretch/>
        </p:blipFill>
        <p:spPr>
          <a:xfrm>
            <a:off x="7554097" y="1463040"/>
            <a:ext cx="2059460" cy="4238625"/>
          </a:xfrm>
          <a:prstGeom prst="rect">
            <a:avLst/>
          </a:prstGeom>
        </p:spPr>
      </p:pic>
      <p:pic>
        <p:nvPicPr>
          <p:cNvPr id="11" name="Picture 10"/>
          <p:cNvPicPr>
            <a:picLocks noChangeAspect="1"/>
          </p:cNvPicPr>
          <p:nvPr/>
        </p:nvPicPr>
        <p:blipFill rotWithShape="1">
          <a:blip r:embed="rId4"/>
          <a:srcRect t="1015" r="14515"/>
          <a:stretch/>
        </p:blipFill>
        <p:spPr>
          <a:xfrm>
            <a:off x="9909605" y="1463040"/>
            <a:ext cx="2035260" cy="4666590"/>
          </a:xfrm>
          <a:prstGeom prst="rect">
            <a:avLst/>
          </a:prstGeom>
        </p:spPr>
      </p:pic>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1339" y="4909163"/>
            <a:ext cx="6743700" cy="1323975"/>
          </a:xfrm>
          <a:prstGeom prst="rect">
            <a:avLst/>
          </a:prstGeom>
        </p:spPr>
      </p:pic>
      <p:sp>
        <p:nvSpPr>
          <p:cNvPr id="13" name="Title 1"/>
          <p:cNvSpPr>
            <a:spLocks noGrp="1"/>
          </p:cNvSpPr>
          <p:nvPr>
            <p:ph type="title"/>
          </p:nvPr>
        </p:nvSpPr>
        <p:spPr>
          <a:xfrm>
            <a:off x="446314" y="500215"/>
            <a:ext cx="11174186" cy="590931"/>
          </a:xfrm>
        </p:spPr>
        <p:txBody>
          <a:bodyPr/>
          <a:lstStyle/>
          <a:p>
            <a:r>
              <a:rPr lang="en-US" dirty="0" smtClean="0"/>
              <a:t>Grid system</a:t>
            </a:r>
            <a:endParaRPr lang="en-US" dirty="0"/>
          </a:p>
        </p:txBody>
      </p:sp>
    </p:spTree>
    <p:extLst>
      <p:ext uri="{BB962C8B-B14F-4D97-AF65-F5344CB8AC3E}">
        <p14:creationId xmlns:p14="http://schemas.microsoft.com/office/powerpoint/2010/main" val="22938862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Grid System</a:t>
            </a:r>
            <a:endParaRPr lang="en-US" dirty="0"/>
          </a:p>
        </p:txBody>
      </p:sp>
      <p:sp>
        <p:nvSpPr>
          <p:cNvPr id="3" name="Content Placeholder 2"/>
          <p:cNvSpPr>
            <a:spLocks noGrp="1"/>
          </p:cNvSpPr>
          <p:nvPr>
            <p:ph idx="1"/>
          </p:nvPr>
        </p:nvSpPr>
        <p:spPr>
          <a:xfrm>
            <a:off x="446315" y="1463040"/>
            <a:ext cx="11259653" cy="4770098"/>
          </a:xfrm>
        </p:spPr>
        <p:txBody>
          <a:bodyPr/>
          <a:lstStyle/>
          <a:p>
            <a:r>
              <a:rPr lang="en-US" dirty="0"/>
              <a:t>The fixed system occupies a fixed width of 940 pixels by default and the grid will also adapt to be 724px or 1170px </a:t>
            </a:r>
            <a:r>
              <a:rPr lang="en-US" dirty="0" smtClean="0"/>
              <a:t>wide when </a:t>
            </a:r>
            <a:r>
              <a:rPr lang="en-US" dirty="0"/>
              <a:t>Bootstrap responsive layout kicks in (e.g. when on a tablet</a:t>
            </a:r>
            <a:r>
              <a:rPr lang="en-US" dirty="0" smtClean="0"/>
              <a:t>).</a:t>
            </a:r>
          </a:p>
          <a:p>
            <a:r>
              <a:rPr lang="en-US" dirty="0"/>
              <a:t>The main benefit of a fixed grid is that it provides stronger guarantees about how users will see the various elements of your UI laid </a:t>
            </a:r>
            <a:r>
              <a:rPr lang="en-US" dirty="0" smtClean="0"/>
              <a:t>out.</a:t>
            </a:r>
          </a:p>
          <a:p>
            <a:r>
              <a:rPr lang="en-US" dirty="0"/>
              <a:t>Using fixed grids in Shiny works almost identically to fluid grids. Here are the differences to keep in mind</a:t>
            </a:r>
            <a:r>
              <a:rPr lang="en-US" dirty="0" smtClean="0"/>
              <a:t>:</a:t>
            </a:r>
            <a:endParaRPr lang="en-US" dirty="0"/>
          </a:p>
          <a:p>
            <a:pPr lvl="1"/>
            <a:r>
              <a:rPr lang="en-US" dirty="0"/>
              <a:t>You use the </a:t>
            </a:r>
            <a:r>
              <a:rPr lang="en-US" dirty="0" err="1"/>
              <a:t>fixedPage</a:t>
            </a:r>
            <a:r>
              <a:rPr lang="en-US" dirty="0"/>
              <a:t>() and </a:t>
            </a:r>
            <a:r>
              <a:rPr lang="en-US" dirty="0" err="1"/>
              <a:t>fixedRow</a:t>
            </a:r>
            <a:r>
              <a:rPr lang="en-US" dirty="0"/>
              <a:t>() functions to build the grid</a:t>
            </a:r>
            <a:r>
              <a:rPr lang="en-US" dirty="0" smtClean="0"/>
              <a:t>.</a:t>
            </a:r>
            <a:endParaRPr lang="en-US" dirty="0"/>
          </a:p>
          <a:p>
            <a:pPr lvl="1"/>
            <a:r>
              <a:rPr lang="en-US" dirty="0"/>
              <a:t>Rows can nest, but should always include a set of columns that add up to the number of columns of their parent (rather than resetting to 12 at each nesting level as they do in fluid grids).</a:t>
            </a:r>
          </a:p>
          <a:p>
            <a:endParaRPr lang="en-US" dirty="0"/>
          </a:p>
        </p:txBody>
      </p:sp>
    </p:spTree>
    <p:extLst>
      <p:ext uri="{BB962C8B-B14F-4D97-AF65-F5344CB8AC3E}">
        <p14:creationId xmlns:p14="http://schemas.microsoft.com/office/powerpoint/2010/main" val="19265116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13"/>
          <p:cNvSpPr>
            <a:spLocks noGrp="1"/>
          </p:cNvSpPr>
          <p:nvPr>
            <p:ph type="body" sz="quarter" idx="14"/>
          </p:nvPr>
        </p:nvSpPr>
        <p:spPr>
          <a:xfrm>
            <a:off x="900107" y="1509626"/>
            <a:ext cx="4290729" cy="328410"/>
          </a:xfrm>
        </p:spPr>
        <p:txBody>
          <a:bodyPr/>
          <a:lstStyle/>
          <a:p>
            <a:r>
              <a:rPr lang="en-US" dirty="0" err="1"/>
              <a:t>flexdashboard</a:t>
            </a:r>
            <a:endParaRPr lang="en-US" dirty="0"/>
          </a:p>
          <a:p>
            <a:endParaRPr lang="en-US" dirty="0"/>
          </a:p>
        </p:txBody>
      </p:sp>
      <p:sp>
        <p:nvSpPr>
          <p:cNvPr id="8" name="Text Placeholder 7"/>
          <p:cNvSpPr>
            <a:spLocks noGrp="1"/>
          </p:cNvSpPr>
          <p:nvPr>
            <p:ph type="body" sz="quarter" idx="15"/>
          </p:nvPr>
        </p:nvSpPr>
        <p:spPr>
          <a:xfrm>
            <a:off x="6470732" y="1509626"/>
            <a:ext cx="4900386" cy="334508"/>
          </a:xfrm>
        </p:spPr>
        <p:txBody>
          <a:bodyPr/>
          <a:lstStyle/>
          <a:p>
            <a:r>
              <a:rPr lang="en-US" dirty="0" err="1" smtClean="0"/>
              <a:t>Shinydashboard</a:t>
            </a:r>
            <a:r>
              <a:rPr lang="en-US" dirty="0" smtClean="0"/>
              <a:t> – </a:t>
            </a:r>
            <a:r>
              <a:rPr lang="en-US" dirty="0" err="1" smtClean="0"/>
              <a:t>dashboardPage</a:t>
            </a:r>
            <a:r>
              <a:rPr lang="en-US" dirty="0" smtClean="0"/>
              <a:t>()</a:t>
            </a:r>
            <a:endParaRPr lang="en-US" dirty="0"/>
          </a:p>
          <a:p>
            <a:endParaRPr lang="en-US" dirty="0"/>
          </a:p>
        </p:txBody>
      </p:sp>
      <p:sp>
        <p:nvSpPr>
          <p:cNvPr id="17" name="Text Placeholder 16"/>
          <p:cNvSpPr>
            <a:spLocks noGrp="1"/>
          </p:cNvSpPr>
          <p:nvPr>
            <p:ph type="body" sz="quarter" idx="17"/>
          </p:nvPr>
        </p:nvSpPr>
        <p:spPr>
          <a:xfrm>
            <a:off x="900107" y="2104015"/>
            <a:ext cx="4290729" cy="1867622"/>
          </a:xfrm>
        </p:spPr>
        <p:txBody>
          <a:bodyPr/>
          <a:lstStyle/>
          <a:p>
            <a:pPr marL="285750" indent="-285750">
              <a:buFont typeface="Arial" panose="020B0604020202020204" pitchFamily="34" charset="0"/>
              <a:buChar char="•"/>
            </a:pPr>
            <a:r>
              <a:rPr lang="en-US" dirty="0" smtClean="0"/>
              <a:t>R Markdown integration</a:t>
            </a:r>
          </a:p>
          <a:p>
            <a:pPr marL="285750" indent="-285750">
              <a:buFont typeface="Arial" panose="020B0604020202020204" pitchFamily="34" charset="0"/>
              <a:buChar char="•"/>
            </a:pPr>
            <a:r>
              <a:rPr lang="en-US" dirty="0" smtClean="0"/>
              <a:t>Super easy</a:t>
            </a:r>
          </a:p>
          <a:p>
            <a:pPr marL="285750" indent="-285750">
              <a:buFont typeface="Arial" panose="020B0604020202020204" pitchFamily="34" charset="0"/>
              <a:buChar char="•"/>
            </a:pPr>
            <a:r>
              <a:rPr lang="en-US" dirty="0" smtClean="0"/>
              <a:t>Static or Dynamic</a:t>
            </a:r>
          </a:p>
          <a:p>
            <a:pPr marL="285750" indent="-285750">
              <a:buFont typeface="Arial" panose="020B0604020202020204" pitchFamily="34" charset="0"/>
              <a:buChar char="•"/>
            </a:pPr>
            <a:r>
              <a:rPr lang="en-US" dirty="0" smtClean="0"/>
              <a:t>Slightly more restrictive in UI design</a:t>
            </a:r>
          </a:p>
          <a:p>
            <a:pPr marL="285750" indent="-285750">
              <a:buFont typeface="Arial" panose="020B0604020202020204" pitchFamily="34" charset="0"/>
              <a:buChar char="•"/>
            </a:pPr>
            <a:r>
              <a:rPr lang="en-US" dirty="0">
                <a:hlinkClick r:id="rId3"/>
              </a:rPr>
              <a:t>link</a:t>
            </a:r>
            <a:endParaRPr lang="en-US" dirty="0"/>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smtClean="0"/>
          </a:p>
          <a:p>
            <a:endParaRPr lang="en-US" dirty="0" smtClean="0"/>
          </a:p>
          <a:p>
            <a:pPr marL="285750" indent="-285750">
              <a:buFont typeface="Arial" panose="020B0604020202020204" pitchFamily="34" charset="0"/>
              <a:buChar char="•"/>
            </a:pPr>
            <a:endParaRPr lang="en-US" dirty="0"/>
          </a:p>
          <a:p>
            <a:endParaRPr lang="en-US" dirty="0"/>
          </a:p>
        </p:txBody>
      </p:sp>
      <p:sp>
        <p:nvSpPr>
          <p:cNvPr id="11" name="Text Placeholder 10"/>
          <p:cNvSpPr>
            <a:spLocks noGrp="1"/>
          </p:cNvSpPr>
          <p:nvPr>
            <p:ph type="body" sz="quarter" idx="18"/>
          </p:nvPr>
        </p:nvSpPr>
        <p:spPr>
          <a:xfrm>
            <a:off x="6470732" y="2104015"/>
            <a:ext cx="4114141" cy="1802968"/>
          </a:xfrm>
        </p:spPr>
        <p:txBody>
          <a:bodyPr/>
          <a:lstStyle/>
          <a:p>
            <a:pPr marL="285750" indent="-285750">
              <a:buFont typeface="Arial" panose="020B0604020202020204" pitchFamily="34" charset="0"/>
              <a:buChar char="•"/>
            </a:pPr>
            <a:r>
              <a:rPr lang="en-US" dirty="0" smtClean="0"/>
              <a:t>Shiny UI code, built </a:t>
            </a:r>
            <a:r>
              <a:rPr lang="en-US" dirty="0"/>
              <a:t>using </a:t>
            </a:r>
            <a:r>
              <a:rPr lang="en-US" dirty="0" err="1" smtClean="0">
                <a:hlinkClick r:id="rId4"/>
              </a:rPr>
              <a:t>AdminLTE</a:t>
            </a:r>
            <a:endParaRPr lang="en-US" dirty="0" smtClean="0"/>
          </a:p>
          <a:p>
            <a:pPr marL="285750" indent="-285750">
              <a:buFont typeface="Arial" panose="020B0604020202020204" pitchFamily="34" charset="0"/>
              <a:buChar char="•"/>
            </a:pPr>
            <a:r>
              <a:rPr lang="en-US" dirty="0" smtClean="0"/>
              <a:t>Not quite as easy</a:t>
            </a:r>
          </a:p>
          <a:p>
            <a:pPr marL="285750" indent="-285750">
              <a:buFont typeface="Arial" panose="020B0604020202020204" pitchFamily="34" charset="0"/>
              <a:buChar char="•"/>
            </a:pPr>
            <a:r>
              <a:rPr lang="en-US" dirty="0" smtClean="0"/>
              <a:t>Dynamic</a:t>
            </a:r>
          </a:p>
          <a:p>
            <a:pPr marL="285750" indent="-285750">
              <a:buFont typeface="Arial" panose="020B0604020202020204" pitchFamily="34" charset="0"/>
              <a:buChar char="•"/>
            </a:pPr>
            <a:r>
              <a:rPr lang="en-US" dirty="0" smtClean="0"/>
              <a:t>Main advantages - </a:t>
            </a:r>
            <a:r>
              <a:rPr lang="en-US" dirty="0" smtClean="0">
                <a:hlinkClick r:id="rId5"/>
              </a:rPr>
              <a:t>here</a:t>
            </a:r>
            <a:endParaRPr lang="en-US" dirty="0" smtClean="0"/>
          </a:p>
          <a:p>
            <a:pPr marL="285750" indent="-285750">
              <a:buFont typeface="Arial" panose="020B0604020202020204" pitchFamily="34" charset="0"/>
              <a:buChar char="•"/>
            </a:pPr>
            <a:r>
              <a:rPr lang="en-US" dirty="0">
                <a:hlinkClick r:id="rId6"/>
              </a:rPr>
              <a:t>link</a:t>
            </a:r>
            <a:endParaRPr lang="en-US" dirty="0"/>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smtClean="0"/>
          </a:p>
          <a:p>
            <a:endParaRPr lang="en-US" dirty="0"/>
          </a:p>
        </p:txBody>
      </p:sp>
      <p:sp>
        <p:nvSpPr>
          <p:cNvPr id="6" name="Title 5"/>
          <p:cNvSpPr>
            <a:spLocks noGrp="1"/>
          </p:cNvSpPr>
          <p:nvPr>
            <p:ph type="title"/>
          </p:nvPr>
        </p:nvSpPr>
        <p:spPr/>
        <p:txBody>
          <a:bodyPr/>
          <a:lstStyle/>
          <a:p>
            <a:r>
              <a:rPr lang="en-US" dirty="0" smtClean="0"/>
              <a:t>Layout</a:t>
            </a:r>
            <a:endParaRPr lang="en-US" dirty="0"/>
          </a:p>
        </p:txBody>
      </p:sp>
      <p:pic>
        <p:nvPicPr>
          <p:cNvPr id="13" name="Picture 12"/>
          <p:cNvPicPr>
            <a:picLocks noChangeAspect="1"/>
          </p:cNvPicPr>
          <p:nvPr/>
        </p:nvPicPr>
        <p:blipFill>
          <a:blip r:embed="rId7"/>
          <a:stretch>
            <a:fillRect/>
          </a:stretch>
        </p:blipFill>
        <p:spPr>
          <a:xfrm>
            <a:off x="900107" y="3745181"/>
            <a:ext cx="3989906" cy="2215633"/>
          </a:xfrm>
          <a:prstGeom prst="rect">
            <a:avLst/>
          </a:prstGeom>
        </p:spPr>
      </p:pic>
      <p:pic>
        <p:nvPicPr>
          <p:cNvPr id="15" name="Picture 14"/>
          <p:cNvPicPr>
            <a:picLocks noChangeAspect="1"/>
          </p:cNvPicPr>
          <p:nvPr/>
        </p:nvPicPr>
        <p:blipFill rotWithShape="1">
          <a:blip r:embed="rId8"/>
          <a:srcRect b="11472"/>
          <a:stretch/>
        </p:blipFill>
        <p:spPr>
          <a:xfrm>
            <a:off x="6470732" y="3682563"/>
            <a:ext cx="4018049" cy="2278251"/>
          </a:xfrm>
          <a:prstGeom prst="rect">
            <a:avLst/>
          </a:prstGeom>
        </p:spPr>
      </p:pic>
      <p:sp>
        <p:nvSpPr>
          <p:cNvPr id="16" name="Rectangle 15"/>
          <p:cNvSpPr/>
          <p:nvPr/>
        </p:nvSpPr>
        <p:spPr>
          <a:xfrm>
            <a:off x="4536981" y="6325774"/>
            <a:ext cx="2785055" cy="338554"/>
          </a:xfrm>
          <a:prstGeom prst="rect">
            <a:avLst/>
          </a:prstGeom>
        </p:spPr>
        <p:txBody>
          <a:bodyPr wrap="square">
            <a:spAutoFit/>
          </a:bodyPr>
          <a:lstStyle/>
          <a:p>
            <a:r>
              <a:rPr lang="en-US" sz="1600" dirty="0" smtClean="0"/>
              <a:t>For more - </a:t>
            </a:r>
            <a:r>
              <a:rPr lang="en-US" sz="1600" dirty="0" smtClean="0">
                <a:hlinkClick r:id="rId9"/>
              </a:rPr>
              <a:t>layout-guide</a:t>
            </a:r>
            <a:endParaRPr lang="en-US" sz="1600" dirty="0"/>
          </a:p>
        </p:txBody>
      </p:sp>
    </p:spTree>
    <p:extLst>
      <p:ext uri="{BB962C8B-B14F-4D97-AF65-F5344CB8AC3E}">
        <p14:creationId xmlns:p14="http://schemas.microsoft.com/office/powerpoint/2010/main" val="11655354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6314" y="500215"/>
            <a:ext cx="11174186" cy="590931"/>
          </a:xfrm>
        </p:spPr>
        <p:txBody>
          <a:bodyPr/>
          <a:lstStyle/>
          <a:p>
            <a:r>
              <a:rPr lang="en-US" dirty="0" err="1"/>
              <a:t>Shinydashboard</a:t>
            </a:r>
            <a:r>
              <a:rPr lang="en-US" dirty="0"/>
              <a:t> </a:t>
            </a:r>
            <a:r>
              <a:rPr lang="en-US" b="0" dirty="0"/>
              <a:t>–</a:t>
            </a:r>
            <a:r>
              <a:rPr lang="en-US" dirty="0"/>
              <a:t> </a:t>
            </a:r>
            <a:r>
              <a:rPr lang="en-US" b="0" dirty="0" err="1"/>
              <a:t>dashboardPage</a:t>
            </a:r>
            <a:r>
              <a:rPr lang="en-US" b="0" dirty="0" smtClean="0"/>
              <a:t>()</a:t>
            </a:r>
            <a:endParaRPr lang="en-US" b="0" dirty="0"/>
          </a:p>
        </p:txBody>
      </p:sp>
      <p:sp>
        <p:nvSpPr>
          <p:cNvPr id="3" name="Content Placeholder 2"/>
          <p:cNvSpPr>
            <a:spLocks noGrp="1"/>
          </p:cNvSpPr>
          <p:nvPr>
            <p:ph idx="1"/>
          </p:nvPr>
        </p:nvSpPr>
        <p:spPr>
          <a:xfrm>
            <a:off x="446316" y="1463040"/>
            <a:ext cx="3878550" cy="4770098"/>
          </a:xfrm>
        </p:spPr>
        <p:txBody>
          <a:bodyPr/>
          <a:lstStyle/>
          <a:p>
            <a:pPr marL="285750" indent="-285750"/>
            <a:r>
              <a:rPr lang="en-US" dirty="0"/>
              <a:t>Shiny UI code, built using </a:t>
            </a:r>
            <a:r>
              <a:rPr lang="en-US" dirty="0" err="1">
                <a:hlinkClick r:id="rId2"/>
              </a:rPr>
              <a:t>AdminLTE</a:t>
            </a:r>
            <a:endParaRPr lang="en-US" dirty="0"/>
          </a:p>
          <a:p>
            <a:pPr marL="285750" indent="-285750"/>
            <a:r>
              <a:rPr lang="en-US" dirty="0"/>
              <a:t>Not quite as easy</a:t>
            </a:r>
          </a:p>
          <a:p>
            <a:pPr marL="285750" indent="-285750"/>
            <a:r>
              <a:rPr lang="en-US" dirty="0"/>
              <a:t>Dynamic</a:t>
            </a:r>
          </a:p>
          <a:p>
            <a:pPr marL="285750" indent="-285750"/>
            <a:r>
              <a:rPr lang="en-US" dirty="0"/>
              <a:t>Main advantages - </a:t>
            </a:r>
            <a:r>
              <a:rPr lang="en-US" dirty="0">
                <a:hlinkClick r:id="rId3"/>
              </a:rPr>
              <a:t>here</a:t>
            </a:r>
            <a:endParaRPr lang="en-US" dirty="0"/>
          </a:p>
          <a:p>
            <a:r>
              <a:rPr lang="en-US" dirty="0">
                <a:hlinkClick r:id="rId4"/>
              </a:rPr>
              <a:t>link</a:t>
            </a:r>
            <a:endParaRPr lang="en-US" dirty="0"/>
          </a:p>
          <a:p>
            <a:pPr marL="0" indent="0">
              <a:buNone/>
            </a:pPr>
            <a:endParaRPr lang="en-US" dirty="0"/>
          </a:p>
        </p:txBody>
      </p:sp>
      <p:sp>
        <p:nvSpPr>
          <p:cNvPr id="5" name="Text Placeholder 10"/>
          <p:cNvSpPr txBox="1">
            <a:spLocks/>
          </p:cNvSpPr>
          <p:nvPr/>
        </p:nvSpPr>
        <p:spPr>
          <a:xfrm>
            <a:off x="6108267" y="2323617"/>
            <a:ext cx="4114141" cy="180296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b="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endParaRPr lang="en-US" dirty="0" smtClean="0"/>
          </a:p>
          <a:p>
            <a:pPr marL="285750" indent="-285750"/>
            <a:endParaRPr lang="en-US" dirty="0" smtClean="0"/>
          </a:p>
          <a:p>
            <a:pPr marL="285750" indent="-285750"/>
            <a:endParaRPr lang="en-US" dirty="0" smtClean="0"/>
          </a:p>
          <a:p>
            <a:pPr marL="285750" indent="-285750"/>
            <a:endParaRPr lang="en-US" dirty="0" smtClean="0"/>
          </a:p>
          <a:p>
            <a:pPr marL="285750" indent="-285750"/>
            <a:endParaRPr lang="en-US" dirty="0" smtClean="0"/>
          </a:p>
          <a:p>
            <a:pPr marL="285750" indent="-285750"/>
            <a:endParaRPr lang="en-US" dirty="0" smtClean="0"/>
          </a:p>
          <a:p>
            <a:pPr marL="285750" indent="-285750"/>
            <a:endParaRPr lang="en-US" dirty="0" smtClean="0"/>
          </a:p>
          <a:p>
            <a:pPr marL="285750" indent="-285750"/>
            <a:endParaRPr lang="en-US" dirty="0" smtClean="0"/>
          </a:p>
          <a:p>
            <a:endParaRPr lang="en-US" dirty="0"/>
          </a:p>
        </p:txBody>
      </p:sp>
      <p:pic>
        <p:nvPicPr>
          <p:cNvPr id="6" name="Picture 5"/>
          <p:cNvPicPr>
            <a:picLocks noChangeAspect="1"/>
          </p:cNvPicPr>
          <p:nvPr/>
        </p:nvPicPr>
        <p:blipFill rotWithShape="1">
          <a:blip r:embed="rId5"/>
          <a:srcRect b="11472"/>
          <a:stretch/>
        </p:blipFill>
        <p:spPr>
          <a:xfrm>
            <a:off x="4324866" y="1463040"/>
            <a:ext cx="7721072" cy="4377881"/>
          </a:xfrm>
          <a:prstGeom prst="rect">
            <a:avLst/>
          </a:prstGeom>
        </p:spPr>
      </p:pic>
    </p:spTree>
    <p:extLst>
      <p:ext uri="{BB962C8B-B14F-4D97-AF65-F5344CB8AC3E}">
        <p14:creationId xmlns:p14="http://schemas.microsoft.com/office/powerpoint/2010/main" val="5823444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Now you…</a:t>
            </a:r>
            <a:endParaRPr lang="en-US" dirty="0"/>
          </a:p>
        </p:txBody>
      </p:sp>
      <p:sp>
        <p:nvSpPr>
          <p:cNvPr id="3" name="TextBox 2"/>
          <p:cNvSpPr txBox="1"/>
          <p:nvPr/>
        </p:nvSpPr>
        <p:spPr>
          <a:xfrm>
            <a:off x="600891" y="1606731"/>
            <a:ext cx="9130938" cy="923330"/>
          </a:xfrm>
          <a:prstGeom prst="rect">
            <a:avLst/>
          </a:prstGeom>
          <a:noFill/>
        </p:spPr>
        <p:txBody>
          <a:bodyPr wrap="square" rtlCol="0">
            <a:spAutoFit/>
          </a:bodyPr>
          <a:lstStyle/>
          <a:p>
            <a:r>
              <a:rPr lang="en-US" dirty="0" smtClean="0"/>
              <a:t>Create a new </a:t>
            </a:r>
            <a:r>
              <a:rPr lang="en-US" dirty="0" err="1" smtClean="0"/>
              <a:t>RStudio</a:t>
            </a:r>
            <a:r>
              <a:rPr lang="en-US" dirty="0" smtClean="0"/>
              <a:t> project, </a:t>
            </a:r>
            <a:r>
              <a:rPr lang="en-US" dirty="0"/>
              <a:t>o</a:t>
            </a:r>
            <a:r>
              <a:rPr lang="en-US" dirty="0" smtClean="0"/>
              <a:t>pen a script and start building an app. </a:t>
            </a:r>
          </a:p>
          <a:p>
            <a:endParaRPr lang="en-US" dirty="0"/>
          </a:p>
          <a:p>
            <a:r>
              <a:rPr lang="en-US" dirty="0" smtClean="0"/>
              <a:t>Explore different layouts and then build a vertical layout inside a split layout </a:t>
            </a:r>
            <a:endParaRPr lang="en-US" dirty="0"/>
          </a:p>
        </p:txBody>
      </p:sp>
    </p:spTree>
    <p:extLst>
      <p:ext uri="{BB962C8B-B14F-4D97-AF65-F5344CB8AC3E}">
        <p14:creationId xmlns:p14="http://schemas.microsoft.com/office/powerpoint/2010/main" val="7728067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Application Themes</a:t>
            </a:r>
            <a:endParaRPr lang="en-US" dirty="0"/>
          </a:p>
        </p:txBody>
      </p:sp>
      <p:sp>
        <p:nvSpPr>
          <p:cNvPr id="4" name="Content Placeholder 3"/>
          <p:cNvSpPr>
            <a:spLocks noGrp="1"/>
          </p:cNvSpPr>
          <p:nvPr>
            <p:ph idx="1"/>
          </p:nvPr>
        </p:nvSpPr>
        <p:spPr/>
        <p:txBody>
          <a:bodyPr/>
          <a:lstStyle/>
          <a:p>
            <a:endParaRPr lang="en-US"/>
          </a:p>
        </p:txBody>
      </p:sp>
    </p:spTree>
    <p:extLst>
      <p:ext uri="{BB962C8B-B14F-4D97-AF65-F5344CB8AC3E}">
        <p14:creationId xmlns:p14="http://schemas.microsoft.com/office/powerpoint/2010/main" val="3413678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err="1" smtClean="0"/>
              <a:t>Shinythemes</a:t>
            </a:r>
            <a:endParaRPr lang="en-IE" dirty="0"/>
          </a:p>
        </p:txBody>
      </p:sp>
      <p:sp>
        <p:nvSpPr>
          <p:cNvPr id="3" name="Content Placeholder 2"/>
          <p:cNvSpPr>
            <a:spLocks noGrp="1"/>
          </p:cNvSpPr>
          <p:nvPr>
            <p:ph idx="1"/>
          </p:nvPr>
        </p:nvSpPr>
        <p:spPr/>
        <p:txBody>
          <a:bodyPr/>
          <a:lstStyle/>
          <a:p>
            <a:r>
              <a:rPr lang="en-IE" dirty="0">
                <a:hlinkClick r:id="rId2"/>
              </a:rPr>
              <a:t>https://rstudio.github.io/shinythemes</a:t>
            </a:r>
            <a:r>
              <a:rPr lang="en-IE" dirty="0" smtClean="0">
                <a:hlinkClick r:id="rId2"/>
              </a:rPr>
              <a:t>/</a:t>
            </a:r>
            <a:endParaRPr lang="en-IE" dirty="0" smtClean="0"/>
          </a:p>
          <a:p>
            <a:r>
              <a:rPr lang="en-IE" dirty="0" smtClean="0"/>
              <a:t>Some options:</a:t>
            </a:r>
          </a:p>
          <a:p>
            <a:endParaRPr lang="en-IE" dirty="0"/>
          </a:p>
        </p:txBody>
      </p:sp>
      <p:pic>
        <p:nvPicPr>
          <p:cNvPr id="4" name="Picture 3"/>
          <p:cNvPicPr>
            <a:picLocks noChangeAspect="1"/>
          </p:cNvPicPr>
          <p:nvPr/>
        </p:nvPicPr>
        <p:blipFill>
          <a:blip r:embed="rId3"/>
          <a:stretch>
            <a:fillRect/>
          </a:stretch>
        </p:blipFill>
        <p:spPr>
          <a:xfrm>
            <a:off x="657225" y="2623163"/>
            <a:ext cx="8934450" cy="3609975"/>
          </a:xfrm>
          <a:prstGeom prst="rect">
            <a:avLst/>
          </a:prstGeom>
        </p:spPr>
      </p:pic>
    </p:spTree>
    <p:extLst>
      <p:ext uri="{BB962C8B-B14F-4D97-AF65-F5344CB8AC3E}">
        <p14:creationId xmlns:p14="http://schemas.microsoft.com/office/powerpoint/2010/main" val="19308330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24FAFA63-EF73-4268-8107-6CD20923D700}"/>
              </a:ext>
            </a:extLst>
          </p:cNvPr>
          <p:cNvSpPr>
            <a:spLocks noGrp="1"/>
          </p:cNvSpPr>
          <p:nvPr>
            <p:ph type="title"/>
          </p:nvPr>
        </p:nvSpPr>
        <p:spPr/>
        <p:txBody>
          <a:bodyPr/>
          <a:lstStyle/>
          <a:p>
            <a:r>
              <a:rPr lang="en-US" dirty="0" smtClean="0"/>
              <a:t>Outline </a:t>
            </a:r>
            <a:endParaRPr lang="en-GB" dirty="0"/>
          </a:p>
        </p:txBody>
      </p:sp>
      <p:sp>
        <p:nvSpPr>
          <p:cNvPr id="13" name="Content Placeholder 12">
            <a:extLst>
              <a:ext uri="{FF2B5EF4-FFF2-40B4-BE49-F238E27FC236}">
                <a16:creationId xmlns:a16="http://schemas.microsoft.com/office/drawing/2014/main" id="{265BEEEB-C965-402F-B778-B1CD1494ACE6}"/>
              </a:ext>
            </a:extLst>
          </p:cNvPr>
          <p:cNvSpPr>
            <a:spLocks noGrp="1"/>
          </p:cNvSpPr>
          <p:nvPr>
            <p:ph idx="1"/>
          </p:nvPr>
        </p:nvSpPr>
        <p:spPr>
          <a:xfrm>
            <a:off x="446315" y="1463040"/>
            <a:ext cx="11174185" cy="4770098"/>
          </a:xfrm>
        </p:spPr>
        <p:txBody>
          <a:bodyPr/>
          <a:lstStyle/>
          <a:p>
            <a:r>
              <a:rPr lang="en-US" dirty="0" smtClean="0"/>
              <a:t>Workshop sessions</a:t>
            </a:r>
            <a:endParaRPr lang="en-US" dirty="0"/>
          </a:p>
          <a:p>
            <a:pPr marL="800100" lvl="1" indent="-342900">
              <a:buFont typeface="+mj-lt"/>
              <a:buAutoNum type="arabicPeriod"/>
            </a:pPr>
            <a:r>
              <a:rPr lang="en-US" dirty="0"/>
              <a:t>Introduction, Structure &amp; </a:t>
            </a:r>
            <a:r>
              <a:rPr lang="en-US" dirty="0" smtClean="0"/>
              <a:t>Basics - </a:t>
            </a:r>
            <a:r>
              <a:rPr lang="en-US" b="1" dirty="0" smtClean="0"/>
              <a:t>10</a:t>
            </a:r>
            <a:r>
              <a:rPr lang="en-US" b="1" baseline="30000" dirty="0" smtClean="0"/>
              <a:t>th</a:t>
            </a:r>
            <a:r>
              <a:rPr lang="en-US" b="1" dirty="0" smtClean="0"/>
              <a:t> Jan</a:t>
            </a:r>
          </a:p>
          <a:p>
            <a:pPr marL="914400" lvl="2" indent="0">
              <a:buNone/>
            </a:pPr>
            <a:r>
              <a:rPr lang="en-US" dirty="0"/>
              <a:t>– </a:t>
            </a:r>
            <a:r>
              <a:rPr lang="en-US" dirty="0" smtClean="0"/>
              <a:t>Widgets, images, links and how to share</a:t>
            </a:r>
            <a:endParaRPr lang="en-US" b="1" dirty="0"/>
          </a:p>
          <a:p>
            <a:pPr marL="800100" lvl="1" indent="-342900">
              <a:buFont typeface="+mj-lt"/>
              <a:buAutoNum type="arabicPeriod"/>
            </a:pPr>
            <a:r>
              <a:rPr lang="en-US" dirty="0" smtClean="0"/>
              <a:t>More advanced elements – </a:t>
            </a:r>
            <a:r>
              <a:rPr lang="en-US" b="1" dirty="0" smtClean="0"/>
              <a:t>17</a:t>
            </a:r>
            <a:r>
              <a:rPr lang="en-US" b="1" baseline="30000" dirty="0" smtClean="0"/>
              <a:t>th</a:t>
            </a:r>
            <a:r>
              <a:rPr lang="en-US" b="1" dirty="0" smtClean="0"/>
              <a:t> Jan</a:t>
            </a:r>
          </a:p>
          <a:p>
            <a:pPr marL="914400" lvl="2" indent="0">
              <a:buNone/>
            </a:pPr>
            <a:r>
              <a:rPr lang="en-US" dirty="0" smtClean="0"/>
              <a:t>– Layout, themes &amp; dashboards, formatting, mapping, plots and tables</a:t>
            </a:r>
          </a:p>
          <a:p>
            <a:pPr marL="800100" lvl="1" indent="-342900">
              <a:buFont typeface="+mj-lt"/>
              <a:buAutoNum type="arabicPeriod"/>
            </a:pPr>
            <a:r>
              <a:rPr lang="en-US" dirty="0" smtClean="0"/>
              <a:t>Interactivity </a:t>
            </a:r>
            <a:r>
              <a:rPr lang="en-US" dirty="0"/>
              <a:t>and </a:t>
            </a:r>
            <a:r>
              <a:rPr lang="en-US" dirty="0" err="1" smtClean="0"/>
              <a:t>renderUI</a:t>
            </a:r>
            <a:r>
              <a:rPr lang="en-US" dirty="0" smtClean="0"/>
              <a:t> – </a:t>
            </a:r>
            <a:r>
              <a:rPr lang="en-US" b="1" dirty="0" smtClean="0"/>
              <a:t>24</a:t>
            </a:r>
            <a:r>
              <a:rPr lang="en-US" b="1" baseline="30000" dirty="0" smtClean="0"/>
              <a:t>th</a:t>
            </a:r>
            <a:r>
              <a:rPr lang="en-US" b="1" dirty="0" smtClean="0"/>
              <a:t> Jan</a:t>
            </a:r>
            <a:endParaRPr lang="en-US" b="1" dirty="0"/>
          </a:p>
          <a:p>
            <a:pPr marL="800100" lvl="1" indent="-342900">
              <a:buFont typeface="+mj-lt"/>
              <a:buAutoNum type="arabicPeriod"/>
            </a:pPr>
            <a:r>
              <a:rPr lang="en-US" dirty="0"/>
              <a:t>Troubleshooting &amp; “BYO-App” session Fisheries </a:t>
            </a:r>
            <a:r>
              <a:rPr lang="en-US" dirty="0" smtClean="0"/>
              <a:t>Informatics project – </a:t>
            </a:r>
            <a:r>
              <a:rPr lang="en-US" b="1" dirty="0" smtClean="0"/>
              <a:t>31</a:t>
            </a:r>
            <a:r>
              <a:rPr lang="en-US" b="1" baseline="30000" dirty="0" smtClean="0"/>
              <a:t>st</a:t>
            </a:r>
            <a:r>
              <a:rPr lang="en-US" b="1" dirty="0" smtClean="0"/>
              <a:t> Jan</a:t>
            </a:r>
          </a:p>
          <a:p>
            <a:pPr marL="914400" lvl="2" indent="0">
              <a:buNone/>
            </a:pPr>
            <a:r>
              <a:rPr lang="en-US" dirty="0"/>
              <a:t>– Optional </a:t>
            </a:r>
            <a:r>
              <a:rPr lang="en-US" dirty="0" smtClean="0"/>
              <a:t>hands on session</a:t>
            </a:r>
          </a:p>
          <a:p>
            <a:pPr marL="914400" lvl="2" indent="0">
              <a:buNone/>
            </a:pPr>
            <a:r>
              <a:rPr lang="en-US" dirty="0" err="1" smtClean="0"/>
              <a:t>Github</a:t>
            </a:r>
            <a:r>
              <a:rPr lang="en-US" dirty="0" smtClean="0"/>
              <a:t> session</a:t>
            </a:r>
          </a:p>
          <a:p>
            <a:pPr marL="914400" lvl="2" indent="0">
              <a:buNone/>
            </a:pPr>
            <a:endParaRPr lang="en-US" b="1" dirty="0" smtClean="0"/>
          </a:p>
          <a:p>
            <a:pPr marL="0" indent="0">
              <a:buNone/>
            </a:pPr>
            <a:endParaRPr lang="en-GB" dirty="0"/>
          </a:p>
        </p:txBody>
      </p:sp>
    </p:spTree>
    <p:extLst>
      <p:ext uri="{BB962C8B-B14F-4D97-AF65-F5344CB8AC3E}">
        <p14:creationId xmlns:p14="http://schemas.microsoft.com/office/powerpoint/2010/main" val="299479708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Now you…</a:t>
            </a:r>
            <a:endParaRPr lang="en-US" dirty="0"/>
          </a:p>
        </p:txBody>
      </p:sp>
      <p:sp>
        <p:nvSpPr>
          <p:cNvPr id="3" name="TextBox 2"/>
          <p:cNvSpPr txBox="1"/>
          <p:nvPr/>
        </p:nvSpPr>
        <p:spPr>
          <a:xfrm>
            <a:off x="611070" y="1639329"/>
            <a:ext cx="6679416" cy="646331"/>
          </a:xfrm>
          <a:prstGeom prst="rect">
            <a:avLst/>
          </a:prstGeom>
          <a:noFill/>
        </p:spPr>
        <p:txBody>
          <a:bodyPr wrap="square" rtlCol="0">
            <a:spAutoFit/>
          </a:bodyPr>
          <a:lstStyle/>
          <a:p>
            <a:r>
              <a:rPr lang="en-US" dirty="0" smtClean="0"/>
              <a:t>Explore the different themes and choose one to add to </a:t>
            </a:r>
            <a:r>
              <a:rPr lang="en-US" dirty="0"/>
              <a:t>your app</a:t>
            </a:r>
          </a:p>
        </p:txBody>
      </p:sp>
    </p:spTree>
    <p:extLst>
      <p:ext uri="{BB962C8B-B14F-4D97-AF65-F5344CB8AC3E}">
        <p14:creationId xmlns:p14="http://schemas.microsoft.com/office/powerpoint/2010/main" val="33325037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content &amp; Formatting with html</a:t>
            </a:r>
            <a:endParaRPr lang="en-US" dirty="0"/>
          </a:p>
        </p:txBody>
      </p:sp>
      <p:sp>
        <p:nvSpPr>
          <p:cNvPr id="3" name="Content Placeholder 2"/>
          <p:cNvSpPr>
            <a:spLocks noGrp="1"/>
          </p:cNvSpPr>
          <p:nvPr>
            <p:ph idx="1"/>
          </p:nvPr>
        </p:nvSpPr>
        <p:spPr>
          <a:xfrm>
            <a:off x="446316" y="1506055"/>
            <a:ext cx="4984666" cy="4770098"/>
          </a:xfrm>
        </p:spPr>
        <p:txBody>
          <a:bodyPr/>
          <a:lstStyle/>
          <a:p>
            <a:r>
              <a:rPr lang="en-US" dirty="0" smtClean="0">
                <a:solidFill>
                  <a:schemeClr val="tx1"/>
                </a:solidFill>
              </a:rPr>
              <a:t>Format text using inbuilt tags to create Headers, alter alignment, bole/italicize, change </a:t>
            </a:r>
            <a:r>
              <a:rPr lang="en-US" dirty="0" err="1" smtClean="0">
                <a:solidFill>
                  <a:schemeClr val="tx1"/>
                </a:solidFill>
              </a:rPr>
              <a:t>colour</a:t>
            </a:r>
            <a:r>
              <a:rPr lang="en-US" dirty="0" smtClean="0">
                <a:solidFill>
                  <a:schemeClr val="tx1"/>
                </a:solidFill>
              </a:rPr>
              <a:t> etc.</a:t>
            </a:r>
          </a:p>
          <a:p>
            <a:r>
              <a:rPr lang="en-US" dirty="0" smtClean="0">
                <a:solidFill>
                  <a:schemeClr val="tx1"/>
                </a:solidFill>
              </a:rPr>
              <a:t>Each </a:t>
            </a:r>
            <a:r>
              <a:rPr lang="en-US" dirty="0" err="1" smtClean="0">
                <a:solidFill>
                  <a:schemeClr val="tx1"/>
                </a:solidFill>
              </a:rPr>
              <a:t>ui</a:t>
            </a:r>
            <a:r>
              <a:rPr lang="en-US" dirty="0" smtClean="0">
                <a:solidFill>
                  <a:schemeClr val="tx1"/>
                </a:solidFill>
              </a:rPr>
              <a:t> object calls R functions that return HTML code</a:t>
            </a:r>
          </a:p>
          <a:p>
            <a:pPr lvl="1"/>
            <a:r>
              <a:rPr lang="en-US" dirty="0" smtClean="0">
                <a:solidFill>
                  <a:schemeClr val="tx1"/>
                </a:solidFill>
              </a:rPr>
              <a:t>E.g. </a:t>
            </a:r>
          </a:p>
          <a:p>
            <a:r>
              <a:rPr lang="en-US" dirty="0" smtClean="0">
                <a:solidFill>
                  <a:schemeClr val="tx1"/>
                </a:solidFill>
              </a:rPr>
              <a:t>You can also </a:t>
            </a:r>
            <a:r>
              <a:rPr lang="en-US" dirty="0" smtClean="0">
                <a:solidFill>
                  <a:schemeClr val="tx1"/>
                </a:solidFill>
                <a:hlinkClick r:id="rId3"/>
              </a:rPr>
              <a:t>customize your UI with HTML</a:t>
            </a:r>
            <a:endParaRPr lang="en-US" dirty="0" smtClean="0">
              <a:solidFill>
                <a:schemeClr val="tx1"/>
              </a:solidFill>
            </a:endParaRPr>
          </a:p>
          <a:p>
            <a:endParaRPr lang="en-US" dirty="0" smtClean="0">
              <a:solidFill>
                <a:schemeClr val="tx1"/>
              </a:solidFill>
              <a:hlinkClick r:id="rId4"/>
            </a:endParaRPr>
          </a:p>
          <a:p>
            <a:endParaRPr lang="en-US" dirty="0" smtClean="0">
              <a:solidFill>
                <a:schemeClr val="tx1"/>
              </a:solidFill>
              <a:hlinkClick r:id="rId4"/>
            </a:endParaRPr>
          </a:p>
          <a:p>
            <a:r>
              <a:rPr lang="en-US" dirty="0" smtClean="0">
                <a:solidFill>
                  <a:schemeClr val="tx1"/>
                </a:solidFill>
                <a:hlinkClick r:id="rId4"/>
              </a:rPr>
              <a:t>Shiny HTML tags glossary</a:t>
            </a:r>
            <a:endParaRPr lang="en-US" dirty="0" smtClean="0">
              <a:solidFill>
                <a:schemeClr val="tx1"/>
              </a:solidFill>
            </a:endParaRPr>
          </a:p>
          <a:p>
            <a:endParaRPr lang="en-US" dirty="0">
              <a:solidFill>
                <a:schemeClr val="tx1"/>
              </a:solidFill>
            </a:endParaRPr>
          </a:p>
          <a:p>
            <a:endParaRPr lang="en-US" dirty="0"/>
          </a:p>
        </p:txBody>
      </p:sp>
      <p:pic>
        <p:nvPicPr>
          <p:cNvPr id="4" name="Picture 3"/>
          <p:cNvPicPr>
            <a:picLocks noChangeAspect="1"/>
          </p:cNvPicPr>
          <p:nvPr/>
        </p:nvPicPr>
        <p:blipFill>
          <a:blip r:embed="rId5"/>
          <a:stretch>
            <a:fillRect/>
          </a:stretch>
        </p:blipFill>
        <p:spPr>
          <a:xfrm>
            <a:off x="5813569" y="1463040"/>
            <a:ext cx="6143625" cy="4933950"/>
          </a:xfrm>
          <a:prstGeom prst="rect">
            <a:avLst/>
          </a:prstGeom>
        </p:spPr>
      </p:pic>
      <p:sp>
        <p:nvSpPr>
          <p:cNvPr id="5" name="Rectangle 1"/>
          <p:cNvSpPr>
            <a:spLocks noChangeArrowheads="1"/>
          </p:cNvSpPr>
          <p:nvPr/>
        </p:nvSpPr>
        <p:spPr bwMode="auto">
          <a:xfrm>
            <a:off x="1837036" y="3270576"/>
            <a:ext cx="3006813" cy="492443"/>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err="1" smtClean="0">
                <a:ln>
                  <a:noFill/>
                </a:ln>
                <a:solidFill>
                  <a:srgbClr val="000000"/>
                </a:solidFill>
                <a:effectLst/>
                <a:latin typeface="Source Code Pro"/>
              </a:rPr>
              <a:t>titlePanel</a:t>
            </a:r>
            <a:r>
              <a:rPr kumimoji="0" lang="en-US" altLang="en-US" sz="1600" b="0" i="0" u="none" strike="noStrike" cap="none" normalizeH="0" baseline="0" dirty="0" smtClean="0">
                <a:ln>
                  <a:noFill/>
                </a:ln>
                <a:solidFill>
                  <a:srgbClr val="687687"/>
                </a:solidFill>
                <a:effectLst/>
                <a:latin typeface="Source Code Pro"/>
              </a:rPr>
              <a:t>(</a:t>
            </a:r>
            <a:r>
              <a:rPr kumimoji="0" lang="en-US" altLang="en-US" sz="1600" b="0" i="0" u="none" strike="noStrike" cap="none" normalizeH="0" baseline="0" dirty="0" smtClean="0">
                <a:ln>
                  <a:noFill/>
                </a:ln>
                <a:solidFill>
                  <a:srgbClr val="036A07"/>
                </a:solidFill>
                <a:effectLst/>
                <a:latin typeface="Source Code Pro"/>
              </a:rPr>
              <a:t>"Hello Shiny!"</a:t>
            </a:r>
            <a:r>
              <a:rPr kumimoji="0" lang="en-US" altLang="en-US" sz="1600" b="0" i="0" u="none" strike="noStrike" cap="none" normalizeH="0" baseline="0" dirty="0" smtClean="0">
                <a:ln>
                  <a:noFill/>
                </a:ln>
                <a:solidFill>
                  <a:srgbClr val="687687"/>
                </a:solidFill>
                <a:effectLst/>
                <a:latin typeface="Source Code Pro"/>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smtClean="0">
                <a:ln>
                  <a:noFill/>
                </a:ln>
                <a:solidFill>
                  <a:srgbClr val="333333"/>
                </a:solidFill>
                <a:effectLst/>
                <a:latin typeface="Source Code Pro"/>
              </a:rPr>
              <a:t> </a:t>
            </a:r>
            <a:r>
              <a:rPr kumimoji="0" lang="en-US" altLang="en-US" sz="1600" b="0" i="1" u="none" strike="noStrike" cap="none" normalizeH="0" baseline="0" dirty="0" smtClean="0">
                <a:ln>
                  <a:noFill/>
                </a:ln>
                <a:solidFill>
                  <a:srgbClr val="4C886B"/>
                </a:solidFill>
                <a:effectLst/>
                <a:latin typeface="Source Code Pro"/>
              </a:rPr>
              <a:t>## &lt;h2&gt;Hello Shiny!&lt;/h2&gt;</a:t>
            </a:r>
            <a:r>
              <a:rPr kumimoji="0" lang="en-US" altLang="en-US" sz="1600" b="0" i="0" u="none" strike="noStrike" cap="none" normalizeH="0" baseline="0" dirty="0" smtClean="0">
                <a:ln>
                  <a:noFill/>
                </a:ln>
                <a:solidFill>
                  <a:schemeClr val="tx1"/>
                </a:solidFill>
                <a:effectLst/>
              </a:rPr>
              <a:t> </a:t>
            </a:r>
            <a:endParaRPr kumimoji="0" lang="en-US" altLang="en-US" sz="1600" b="0" i="0" u="none" strike="noStrike" cap="none" normalizeH="0" baseline="0" dirty="0" smtClean="0">
              <a:ln>
                <a:noFill/>
              </a:ln>
              <a:solidFill>
                <a:schemeClr val="tx1"/>
              </a:solidFill>
              <a:effectLst/>
              <a:latin typeface="Arial" panose="020B0604020202020204" pitchFamily="34" charset="0"/>
            </a:endParaRPr>
          </a:p>
        </p:txBody>
      </p:sp>
      <p:sp>
        <p:nvSpPr>
          <p:cNvPr id="7" name="Rectangle 3"/>
          <p:cNvSpPr>
            <a:spLocks noChangeArrowheads="1"/>
          </p:cNvSpPr>
          <p:nvPr/>
        </p:nvSpPr>
        <p:spPr bwMode="auto">
          <a:xfrm>
            <a:off x="733166" y="4275205"/>
            <a:ext cx="4697816" cy="984885"/>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err="1" smtClean="0">
                <a:ln>
                  <a:noFill/>
                </a:ln>
                <a:solidFill>
                  <a:srgbClr val="000000"/>
                </a:solidFill>
                <a:effectLst/>
                <a:latin typeface="Source Code Pro"/>
              </a:rPr>
              <a:t>tags</a:t>
            </a:r>
            <a:r>
              <a:rPr kumimoji="0" lang="en-US" altLang="en-US" sz="1600" b="0" i="0" u="none" strike="noStrike" cap="none" normalizeH="0" baseline="0" dirty="0" err="1" smtClean="0">
                <a:ln>
                  <a:noFill/>
                </a:ln>
                <a:solidFill>
                  <a:srgbClr val="687687"/>
                </a:solidFill>
                <a:effectLst/>
                <a:latin typeface="Arial" panose="020B0604020202020204" pitchFamily="34" charset="0"/>
              </a:rPr>
              <a:t>$</a:t>
            </a:r>
            <a:r>
              <a:rPr kumimoji="0" lang="en-US" altLang="en-US" sz="1600" b="0" i="0" u="none" strike="noStrike" cap="none" normalizeH="0" baseline="0" dirty="0" err="1" smtClean="0">
                <a:ln>
                  <a:noFill/>
                </a:ln>
                <a:solidFill>
                  <a:srgbClr val="000000"/>
                </a:solidFill>
                <a:effectLst/>
                <a:latin typeface="Source Code Pro"/>
              </a:rPr>
              <a:t>div</a:t>
            </a:r>
            <a:r>
              <a:rPr kumimoji="0" lang="en-US" altLang="en-US" sz="1600" b="0" i="0" u="none" strike="noStrike" cap="none" normalizeH="0" baseline="0" dirty="0" smtClean="0">
                <a:ln>
                  <a:noFill/>
                </a:ln>
                <a:solidFill>
                  <a:srgbClr val="687687"/>
                </a:solidFill>
                <a:effectLst/>
                <a:latin typeface="Source Code Pro"/>
              </a:rPr>
              <a:t>(</a:t>
            </a:r>
            <a:r>
              <a:rPr kumimoji="0" lang="en-US" altLang="en-US" sz="1600" b="0" i="0" u="none" strike="noStrike" cap="none" normalizeH="0" baseline="0" dirty="0" smtClean="0">
                <a:ln>
                  <a:noFill/>
                </a:ln>
                <a:solidFill>
                  <a:srgbClr val="333333"/>
                </a:solidFill>
                <a:effectLst/>
                <a:latin typeface="Source Code Pro"/>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smtClean="0">
                <a:ln>
                  <a:noFill/>
                </a:ln>
                <a:solidFill>
                  <a:srgbClr val="000000"/>
                </a:solidFill>
                <a:effectLst/>
                <a:latin typeface="Source Code Pro"/>
              </a:rPr>
              <a:t>HTML</a:t>
            </a:r>
            <a:r>
              <a:rPr kumimoji="0" lang="en-US" altLang="en-US" sz="1600" b="0" i="0" u="none" strike="noStrike" cap="none" normalizeH="0" baseline="0" dirty="0" smtClean="0">
                <a:ln>
                  <a:noFill/>
                </a:ln>
                <a:solidFill>
                  <a:srgbClr val="687687"/>
                </a:solidFill>
                <a:effectLst/>
                <a:latin typeface="Source Code Pro"/>
              </a:rPr>
              <a:t>(</a:t>
            </a:r>
            <a:r>
              <a:rPr kumimoji="0" lang="en-US" altLang="en-US" sz="1600" b="0" i="0" u="none" strike="noStrike" cap="none" normalizeH="0" baseline="0" dirty="0" smtClean="0">
                <a:ln>
                  <a:noFill/>
                </a:ln>
                <a:solidFill>
                  <a:srgbClr val="036A07"/>
                </a:solidFill>
                <a:effectLst/>
                <a:latin typeface="Source Code Pro"/>
              </a:rPr>
              <a:t>"&lt;strong&gt;Raw HTML!&lt;/strong&gt;"</a:t>
            </a:r>
            <a:r>
              <a:rPr kumimoji="0" lang="en-US" altLang="en-US" sz="1600" b="0" i="0" u="none" strike="noStrike" cap="none" normalizeH="0" baseline="0" dirty="0" smtClean="0">
                <a:ln>
                  <a:noFill/>
                </a:ln>
                <a:solidFill>
                  <a:srgbClr val="687687"/>
                </a:solidFill>
                <a:effectLst/>
                <a:latin typeface="Source Code Pro"/>
              </a:rPr>
              <a:t>)</a:t>
            </a:r>
            <a:r>
              <a:rPr kumimoji="0" lang="en-US" altLang="en-US" sz="1600" b="0" i="0" u="none" strike="noStrike" cap="none" normalizeH="0" baseline="0" dirty="0" smtClean="0">
                <a:ln>
                  <a:noFill/>
                </a:ln>
                <a:solidFill>
                  <a:srgbClr val="333333"/>
                </a:solidFill>
                <a:effectLst/>
                <a:latin typeface="Source Code Pro"/>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smtClean="0">
                <a:ln>
                  <a:noFill/>
                </a:ln>
                <a:solidFill>
                  <a:srgbClr val="687687"/>
                </a:solidFill>
                <a:effectLst/>
                <a:latin typeface="Source Code Pro"/>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1" u="none" strike="noStrike" cap="none" normalizeH="0" baseline="0" dirty="0" smtClean="0">
                <a:ln>
                  <a:noFill/>
                </a:ln>
                <a:solidFill>
                  <a:srgbClr val="4C886B"/>
                </a:solidFill>
                <a:effectLst/>
                <a:latin typeface="Source Code Pro"/>
              </a:rPr>
              <a:t>## &lt;div&gt;&lt;strong&gt;Raw HTML!&lt;/strong&gt;&lt;/div&gt;</a:t>
            </a:r>
            <a:r>
              <a:rPr kumimoji="0" lang="en-US" altLang="en-US" sz="1600" b="0" i="0" u="none" strike="noStrike" cap="none" normalizeH="0" baseline="0" dirty="0" smtClean="0">
                <a:ln>
                  <a:noFill/>
                </a:ln>
                <a:solidFill>
                  <a:schemeClr val="tx1"/>
                </a:solidFill>
                <a:effectLst/>
              </a:rPr>
              <a:t> </a:t>
            </a:r>
            <a:endParaRPr kumimoji="0" lang="en-US" altLang="en-US" sz="16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1513314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Images</a:t>
            </a:r>
            <a:endParaRPr lang="en-US" dirty="0"/>
          </a:p>
        </p:txBody>
      </p:sp>
      <p:sp>
        <p:nvSpPr>
          <p:cNvPr id="3" name="Content Placeholder 2"/>
          <p:cNvSpPr>
            <a:spLocks noGrp="1"/>
          </p:cNvSpPr>
          <p:nvPr>
            <p:ph idx="1"/>
          </p:nvPr>
        </p:nvSpPr>
        <p:spPr>
          <a:xfrm>
            <a:off x="150751" y="1379912"/>
            <a:ext cx="11469749" cy="4770098"/>
          </a:xfrm>
        </p:spPr>
        <p:txBody>
          <a:bodyPr/>
          <a:lstStyle/>
          <a:p>
            <a:r>
              <a:rPr lang="en-US" dirty="0" smtClean="0"/>
              <a:t>‘</a:t>
            </a:r>
            <a:r>
              <a:rPr lang="en-US" dirty="0" err="1" smtClean="0"/>
              <a:t>img</a:t>
            </a:r>
            <a:r>
              <a:rPr lang="en-US" dirty="0" smtClean="0"/>
              <a:t>’ function with name of your image file as </a:t>
            </a:r>
            <a:r>
              <a:rPr lang="en-US" dirty="0" err="1" smtClean="0"/>
              <a:t>src</a:t>
            </a:r>
            <a:r>
              <a:rPr lang="en-US" dirty="0" smtClean="0"/>
              <a:t> argument</a:t>
            </a:r>
          </a:p>
          <a:p>
            <a:r>
              <a:rPr lang="en-US" dirty="0" smtClean="0"/>
              <a:t>Can also include HTML friendly parameters like heights and width (numbers refer to pixels)</a:t>
            </a:r>
          </a:p>
          <a:p>
            <a:r>
              <a:rPr lang="en-US" dirty="0" err="1" smtClean="0"/>
              <a:t>Img</a:t>
            </a:r>
            <a:r>
              <a:rPr lang="en-US" dirty="0" smtClean="0"/>
              <a:t> </a:t>
            </a:r>
            <a:r>
              <a:rPr lang="en-US" dirty="0" err="1" smtClean="0"/>
              <a:t>fuction</a:t>
            </a:r>
            <a:r>
              <a:rPr lang="en-US" dirty="0" smtClean="0"/>
              <a:t> looks for your image in a specific place; so your file must be in a folder named ‘www’ in the same directory as your </a:t>
            </a:r>
            <a:r>
              <a:rPr lang="en-US" dirty="0" err="1" smtClean="0"/>
              <a:t>app.r</a:t>
            </a:r>
            <a:r>
              <a:rPr lang="en-US" dirty="0" smtClean="0"/>
              <a:t> script.</a:t>
            </a:r>
          </a:p>
          <a:p>
            <a:r>
              <a:rPr lang="en-US" dirty="0" smtClean="0"/>
              <a:t>So if you wanted to use an image called rstudio.png, your App-1 directory should look like this;</a:t>
            </a:r>
          </a:p>
          <a:p>
            <a:endParaRPr lang="en-US" dirty="0" smtClean="0"/>
          </a:p>
        </p:txBody>
      </p:sp>
      <p:pic>
        <p:nvPicPr>
          <p:cNvPr id="6" name="Picture 2" descr="Image in www director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63311" y="3581276"/>
            <a:ext cx="4762500"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59032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598714" y="594950"/>
            <a:ext cx="11174186" cy="590931"/>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lang="en-GB" sz="3600" b="1" kern="1200" spc="-60" baseline="0" dirty="0">
                <a:solidFill>
                  <a:schemeClr val="tx1"/>
                </a:solidFill>
                <a:latin typeface="+mj-lt"/>
                <a:ea typeface="+mj-ea"/>
                <a:cs typeface="+mj-cs"/>
              </a:defRPr>
            </a:lvl1pPr>
          </a:lstStyle>
          <a:p>
            <a:r>
              <a:rPr lang="en-US" dirty="0" smtClean="0"/>
              <a:t>Now you…</a:t>
            </a:r>
            <a:endParaRPr lang="en-US" dirty="0"/>
          </a:p>
        </p:txBody>
      </p:sp>
      <p:sp>
        <p:nvSpPr>
          <p:cNvPr id="4" name="TextBox 3"/>
          <p:cNvSpPr txBox="1"/>
          <p:nvPr/>
        </p:nvSpPr>
        <p:spPr>
          <a:xfrm>
            <a:off x="716221" y="1614969"/>
            <a:ext cx="9130938" cy="646331"/>
          </a:xfrm>
          <a:prstGeom prst="rect">
            <a:avLst/>
          </a:prstGeom>
          <a:noFill/>
        </p:spPr>
        <p:txBody>
          <a:bodyPr wrap="square" rtlCol="0">
            <a:spAutoFit/>
          </a:bodyPr>
          <a:lstStyle/>
          <a:p>
            <a:r>
              <a:rPr lang="en-US" dirty="0" smtClean="0"/>
              <a:t>Download and save an image of the marine institute logo from the internet and add it to your app, feel free to add text and other elements to jazz it up.</a:t>
            </a:r>
            <a:endParaRPr lang="en-US" dirty="0"/>
          </a:p>
        </p:txBody>
      </p:sp>
    </p:spTree>
    <p:extLst>
      <p:ext uri="{BB962C8B-B14F-4D97-AF65-F5344CB8AC3E}">
        <p14:creationId xmlns:p14="http://schemas.microsoft.com/office/powerpoint/2010/main" val="24102212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links</a:t>
            </a:r>
            <a:endParaRPr lang="en-US" dirty="0"/>
          </a:p>
        </p:txBody>
      </p:sp>
      <p:sp>
        <p:nvSpPr>
          <p:cNvPr id="5" name="Content Placeholder 4"/>
          <p:cNvSpPr>
            <a:spLocks noGrp="1"/>
          </p:cNvSpPr>
          <p:nvPr>
            <p:ph idx="1"/>
          </p:nvPr>
        </p:nvSpPr>
        <p:spPr/>
        <p:txBody>
          <a:bodyPr/>
          <a:lstStyle/>
          <a:p>
            <a:pPr marL="0" indent="0">
              <a:spcBef>
                <a:spcPts val="0"/>
              </a:spcBef>
              <a:spcAft>
                <a:spcPts val="0"/>
              </a:spcAft>
              <a:buNone/>
            </a:pPr>
            <a:r>
              <a:rPr lang="en-IE" dirty="0" err="1"/>
              <a:t>runApp</a:t>
            </a:r>
            <a:r>
              <a:rPr lang="en-IE" dirty="0"/>
              <a:t>(</a:t>
            </a:r>
          </a:p>
          <a:p>
            <a:pPr marL="0" indent="0">
              <a:spcBef>
                <a:spcPts val="0"/>
              </a:spcBef>
              <a:spcAft>
                <a:spcPts val="0"/>
              </a:spcAft>
              <a:buNone/>
            </a:pPr>
            <a:r>
              <a:rPr lang="en-IE" dirty="0"/>
              <a:t>  list(</a:t>
            </a:r>
            <a:r>
              <a:rPr lang="en-IE" dirty="0" err="1"/>
              <a:t>ui</a:t>
            </a:r>
            <a:r>
              <a:rPr lang="en-IE" dirty="0"/>
              <a:t> = </a:t>
            </a:r>
            <a:r>
              <a:rPr lang="en-IE" dirty="0" err="1"/>
              <a:t>fluidPage</a:t>
            </a:r>
            <a:r>
              <a:rPr lang="en-IE" dirty="0"/>
              <a:t>(</a:t>
            </a:r>
          </a:p>
          <a:p>
            <a:pPr marL="0" indent="0">
              <a:spcBef>
                <a:spcPts val="0"/>
              </a:spcBef>
              <a:spcAft>
                <a:spcPts val="0"/>
              </a:spcAft>
              <a:buNone/>
            </a:pPr>
            <a:r>
              <a:rPr lang="en-IE" dirty="0"/>
              <a:t>     </a:t>
            </a:r>
            <a:r>
              <a:rPr lang="en-IE" dirty="0" err="1"/>
              <a:t>uiOutput</a:t>
            </a:r>
            <a:r>
              <a:rPr lang="en-IE" dirty="0"/>
              <a:t>("tab")</a:t>
            </a:r>
          </a:p>
          <a:p>
            <a:pPr marL="0" indent="0">
              <a:spcBef>
                <a:spcPts val="0"/>
              </a:spcBef>
              <a:spcAft>
                <a:spcPts val="0"/>
              </a:spcAft>
              <a:buNone/>
            </a:pPr>
            <a:r>
              <a:rPr lang="en-IE" dirty="0"/>
              <a:t>    ),</a:t>
            </a:r>
          </a:p>
          <a:p>
            <a:pPr marL="0" indent="0">
              <a:spcBef>
                <a:spcPts val="0"/>
              </a:spcBef>
              <a:spcAft>
                <a:spcPts val="0"/>
              </a:spcAft>
              <a:buNone/>
            </a:pPr>
            <a:r>
              <a:rPr lang="en-IE" dirty="0"/>
              <a:t>  server = function(input, output, session){</a:t>
            </a:r>
          </a:p>
          <a:p>
            <a:pPr marL="0" indent="0">
              <a:spcBef>
                <a:spcPts val="0"/>
              </a:spcBef>
              <a:spcAft>
                <a:spcPts val="0"/>
              </a:spcAft>
              <a:buNone/>
            </a:pPr>
            <a:r>
              <a:rPr lang="en-IE" dirty="0"/>
              <a:t>    </a:t>
            </a:r>
            <a:r>
              <a:rPr lang="en-IE" dirty="0" err="1"/>
              <a:t>url</a:t>
            </a:r>
            <a:r>
              <a:rPr lang="en-IE" dirty="0"/>
              <a:t> &lt;- a("Google Homepage", </a:t>
            </a:r>
            <a:r>
              <a:rPr lang="en-IE" dirty="0" err="1"/>
              <a:t>href</a:t>
            </a:r>
            <a:r>
              <a:rPr lang="en-IE" dirty="0"/>
              <a:t>="https://www.google.com/")</a:t>
            </a:r>
          </a:p>
          <a:p>
            <a:pPr marL="0" indent="0">
              <a:spcBef>
                <a:spcPts val="0"/>
              </a:spcBef>
              <a:spcAft>
                <a:spcPts val="0"/>
              </a:spcAft>
              <a:buNone/>
            </a:pPr>
            <a:r>
              <a:rPr lang="en-IE" dirty="0"/>
              <a:t>    </a:t>
            </a:r>
            <a:r>
              <a:rPr lang="en-IE" dirty="0" err="1"/>
              <a:t>output$tab</a:t>
            </a:r>
            <a:r>
              <a:rPr lang="en-IE" dirty="0"/>
              <a:t> &lt;- </a:t>
            </a:r>
            <a:r>
              <a:rPr lang="en-IE" dirty="0" err="1"/>
              <a:t>renderUI</a:t>
            </a:r>
            <a:r>
              <a:rPr lang="en-IE" dirty="0"/>
              <a:t>({</a:t>
            </a:r>
          </a:p>
          <a:p>
            <a:pPr marL="0" indent="0">
              <a:spcBef>
                <a:spcPts val="0"/>
              </a:spcBef>
              <a:spcAft>
                <a:spcPts val="0"/>
              </a:spcAft>
              <a:buNone/>
            </a:pPr>
            <a:r>
              <a:rPr lang="en-IE" dirty="0"/>
              <a:t>      </a:t>
            </a:r>
            <a:r>
              <a:rPr lang="en-IE" dirty="0" err="1"/>
              <a:t>tagList</a:t>
            </a:r>
            <a:r>
              <a:rPr lang="en-IE" dirty="0"/>
              <a:t>("URL link:", </a:t>
            </a:r>
            <a:r>
              <a:rPr lang="en-IE" dirty="0" err="1"/>
              <a:t>url</a:t>
            </a:r>
            <a:r>
              <a:rPr lang="en-IE" dirty="0"/>
              <a:t>)</a:t>
            </a:r>
          </a:p>
          <a:p>
            <a:pPr marL="0" indent="0">
              <a:spcBef>
                <a:spcPts val="0"/>
              </a:spcBef>
              <a:spcAft>
                <a:spcPts val="0"/>
              </a:spcAft>
              <a:buNone/>
            </a:pPr>
            <a:r>
              <a:rPr lang="en-IE" dirty="0"/>
              <a:t>    })</a:t>
            </a:r>
          </a:p>
          <a:p>
            <a:pPr marL="0" indent="0">
              <a:spcBef>
                <a:spcPts val="0"/>
              </a:spcBef>
              <a:spcAft>
                <a:spcPts val="0"/>
              </a:spcAft>
              <a:buNone/>
            </a:pPr>
            <a:r>
              <a:rPr lang="en-IE" dirty="0"/>
              <a:t>  })</a:t>
            </a:r>
          </a:p>
          <a:p>
            <a:pPr marL="0" indent="0">
              <a:spcBef>
                <a:spcPts val="0"/>
              </a:spcBef>
              <a:spcAft>
                <a:spcPts val="0"/>
              </a:spcAft>
              <a:buNone/>
            </a:pPr>
            <a:r>
              <a:rPr lang="en-IE" dirty="0" smtClean="0"/>
              <a:t>)</a:t>
            </a:r>
          </a:p>
          <a:p>
            <a:pPr marL="0" indent="0">
              <a:spcBef>
                <a:spcPts val="0"/>
              </a:spcBef>
              <a:spcAft>
                <a:spcPts val="0"/>
              </a:spcAft>
              <a:buNone/>
            </a:pPr>
            <a:endParaRPr lang="en-IE" dirty="0"/>
          </a:p>
          <a:p>
            <a:pPr marL="0" indent="0">
              <a:spcBef>
                <a:spcPts val="0"/>
              </a:spcBef>
              <a:spcAft>
                <a:spcPts val="0"/>
              </a:spcAft>
              <a:buNone/>
            </a:pPr>
            <a:endParaRPr lang="en-IE" dirty="0" smtClean="0"/>
          </a:p>
          <a:p>
            <a:pPr marL="0" indent="0">
              <a:spcBef>
                <a:spcPts val="0"/>
              </a:spcBef>
              <a:spcAft>
                <a:spcPts val="0"/>
              </a:spcAft>
              <a:buNone/>
            </a:pPr>
            <a:r>
              <a:rPr lang="en-IE" dirty="0" smtClean="0"/>
              <a:t>HTML syntax within a block of text:</a:t>
            </a:r>
          </a:p>
          <a:p>
            <a:pPr marL="0" indent="0">
              <a:spcBef>
                <a:spcPts val="0"/>
              </a:spcBef>
              <a:spcAft>
                <a:spcPts val="0"/>
              </a:spcAft>
              <a:buNone/>
            </a:pPr>
            <a:r>
              <a:rPr lang="pt-BR" dirty="0"/>
              <a:t> &lt;a href="https://www.marine.ie/Home/home"  target="_blank"&gt;</a:t>
            </a:r>
            <a:r>
              <a:rPr lang="pt-BR" dirty="0" smtClean="0"/>
              <a:t>www.marine.ie&lt;/</a:t>
            </a:r>
            <a:r>
              <a:rPr lang="pt-BR" dirty="0"/>
              <a:t>a&gt;</a:t>
            </a:r>
            <a:endParaRPr lang="en-IE" dirty="0"/>
          </a:p>
        </p:txBody>
      </p:sp>
    </p:spTree>
    <p:extLst>
      <p:ext uri="{BB962C8B-B14F-4D97-AF65-F5344CB8AC3E}">
        <p14:creationId xmlns:p14="http://schemas.microsoft.com/office/powerpoint/2010/main" val="25258912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Now you…</a:t>
            </a:r>
            <a:endParaRPr lang="en-US" dirty="0"/>
          </a:p>
        </p:txBody>
      </p:sp>
      <p:sp>
        <p:nvSpPr>
          <p:cNvPr id="4" name="TextBox 3"/>
          <p:cNvSpPr txBox="1"/>
          <p:nvPr/>
        </p:nvSpPr>
        <p:spPr>
          <a:xfrm>
            <a:off x="815075" y="1631445"/>
            <a:ext cx="9130938" cy="369332"/>
          </a:xfrm>
          <a:prstGeom prst="rect">
            <a:avLst/>
          </a:prstGeom>
          <a:noFill/>
        </p:spPr>
        <p:txBody>
          <a:bodyPr wrap="square" rtlCol="0">
            <a:spAutoFit/>
          </a:bodyPr>
          <a:lstStyle/>
          <a:p>
            <a:r>
              <a:rPr lang="en-US" dirty="0"/>
              <a:t>Add </a:t>
            </a:r>
            <a:r>
              <a:rPr lang="en-US" dirty="0" smtClean="0"/>
              <a:t>a link to the MI webpage somewhere in your app</a:t>
            </a:r>
            <a:endParaRPr lang="en-US" dirty="0"/>
          </a:p>
        </p:txBody>
      </p:sp>
    </p:spTree>
    <p:extLst>
      <p:ext uri="{BB962C8B-B14F-4D97-AF65-F5344CB8AC3E}">
        <p14:creationId xmlns:p14="http://schemas.microsoft.com/office/powerpoint/2010/main" val="339006495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Mapping - leaflet </a:t>
            </a:r>
            <a:endParaRPr lang="en-US" dirty="0"/>
          </a:p>
        </p:txBody>
      </p:sp>
      <p:pic>
        <p:nvPicPr>
          <p:cNvPr id="4" name="Picture 3"/>
          <p:cNvPicPr>
            <a:picLocks noChangeAspect="1"/>
          </p:cNvPicPr>
          <p:nvPr/>
        </p:nvPicPr>
        <p:blipFill>
          <a:blip r:embed="rId2"/>
          <a:stretch>
            <a:fillRect/>
          </a:stretch>
        </p:blipFill>
        <p:spPr>
          <a:xfrm>
            <a:off x="250236" y="1415550"/>
            <a:ext cx="6528956" cy="3581324"/>
          </a:xfrm>
          <a:prstGeom prst="rect">
            <a:avLst/>
          </a:prstGeom>
        </p:spPr>
      </p:pic>
      <p:sp>
        <p:nvSpPr>
          <p:cNvPr id="5" name="TextBox 4"/>
          <p:cNvSpPr txBox="1"/>
          <p:nvPr/>
        </p:nvSpPr>
        <p:spPr>
          <a:xfrm>
            <a:off x="3758336" y="6211669"/>
            <a:ext cx="5222929" cy="646331"/>
          </a:xfrm>
          <a:prstGeom prst="rect">
            <a:avLst/>
          </a:prstGeom>
          <a:noFill/>
        </p:spPr>
        <p:txBody>
          <a:bodyPr wrap="square" rtlCol="0">
            <a:spAutoFit/>
          </a:bodyPr>
          <a:lstStyle/>
          <a:p>
            <a:r>
              <a:rPr lang="en-US" dirty="0"/>
              <a:t>More info: </a:t>
            </a:r>
            <a:r>
              <a:rPr lang="en-US" dirty="0">
                <a:hlinkClick r:id="rId3"/>
              </a:rPr>
              <a:t>https://rstudio.github.io/leaflet/</a:t>
            </a:r>
            <a:r>
              <a:rPr lang="en-US" dirty="0"/>
              <a:t> </a:t>
            </a:r>
          </a:p>
          <a:p>
            <a:endParaRPr lang="en-US" dirty="0"/>
          </a:p>
        </p:txBody>
      </p:sp>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l="1231" t="1635" r="1774" b="41268"/>
          <a:stretch/>
        </p:blipFill>
        <p:spPr>
          <a:xfrm>
            <a:off x="6881648" y="3543659"/>
            <a:ext cx="5135909" cy="1785662"/>
          </a:xfrm>
          <a:prstGeom prst="rect">
            <a:avLst/>
          </a:prstGeom>
        </p:spPr>
      </p:pic>
      <p:sp>
        <p:nvSpPr>
          <p:cNvPr id="7" name="TextBox 6"/>
          <p:cNvSpPr txBox="1"/>
          <p:nvPr/>
        </p:nvSpPr>
        <p:spPr>
          <a:xfrm>
            <a:off x="446314" y="5144655"/>
            <a:ext cx="6139213" cy="369332"/>
          </a:xfrm>
          <a:prstGeom prst="rect">
            <a:avLst/>
          </a:prstGeom>
          <a:noFill/>
        </p:spPr>
        <p:txBody>
          <a:bodyPr wrap="square" rtlCol="0">
            <a:spAutoFit/>
          </a:bodyPr>
          <a:lstStyle/>
          <a:p>
            <a:r>
              <a:rPr lang="en-US" dirty="0" err="1"/>
              <a:t>u</a:t>
            </a:r>
            <a:r>
              <a:rPr lang="en-US" dirty="0" err="1" smtClean="0"/>
              <a:t>i</a:t>
            </a:r>
            <a:r>
              <a:rPr lang="en-US" dirty="0" smtClean="0"/>
              <a:t> &lt;- </a:t>
            </a:r>
            <a:r>
              <a:rPr lang="en-US" dirty="0" err="1" smtClean="0"/>
              <a:t>renderLeaflet</a:t>
            </a:r>
            <a:r>
              <a:rPr lang="en-US" dirty="0" smtClean="0"/>
              <a:t>(m)</a:t>
            </a:r>
            <a:endParaRPr lang="en-US" dirty="0"/>
          </a:p>
        </p:txBody>
      </p:sp>
      <p:pic>
        <p:nvPicPr>
          <p:cNvPr id="3" name="Picture 2"/>
          <p:cNvPicPr>
            <a:picLocks noChangeAspect="1"/>
          </p:cNvPicPr>
          <p:nvPr/>
        </p:nvPicPr>
        <p:blipFill>
          <a:blip r:embed="rId5"/>
          <a:stretch>
            <a:fillRect/>
          </a:stretch>
        </p:blipFill>
        <p:spPr>
          <a:xfrm>
            <a:off x="7133419" y="1091146"/>
            <a:ext cx="4181475" cy="2076450"/>
          </a:xfrm>
          <a:prstGeom prst="rect">
            <a:avLst/>
          </a:prstGeom>
        </p:spPr>
      </p:pic>
    </p:spTree>
    <p:extLst>
      <p:ext uri="{BB962C8B-B14F-4D97-AF65-F5344CB8AC3E}">
        <p14:creationId xmlns:p14="http://schemas.microsoft.com/office/powerpoint/2010/main" val="40021887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598714" y="652615"/>
            <a:ext cx="11174186" cy="590931"/>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lang="en-GB" sz="3600" b="1" kern="1200" spc="-60" baseline="0" dirty="0">
                <a:solidFill>
                  <a:schemeClr val="tx1"/>
                </a:solidFill>
                <a:latin typeface="+mj-lt"/>
                <a:ea typeface="+mj-ea"/>
                <a:cs typeface="+mj-cs"/>
              </a:defRPr>
            </a:lvl1pPr>
          </a:lstStyle>
          <a:p>
            <a:r>
              <a:rPr lang="en-US" smtClean="0"/>
              <a:t>Now you…</a:t>
            </a:r>
            <a:endParaRPr lang="en-US"/>
          </a:p>
        </p:txBody>
      </p:sp>
      <p:sp>
        <p:nvSpPr>
          <p:cNvPr id="4" name="TextBox 3"/>
          <p:cNvSpPr txBox="1"/>
          <p:nvPr/>
        </p:nvSpPr>
        <p:spPr>
          <a:xfrm>
            <a:off x="840260" y="1589903"/>
            <a:ext cx="9193542" cy="369332"/>
          </a:xfrm>
          <a:prstGeom prst="rect">
            <a:avLst/>
          </a:prstGeom>
          <a:noFill/>
        </p:spPr>
        <p:txBody>
          <a:bodyPr wrap="none" rtlCol="0">
            <a:spAutoFit/>
          </a:bodyPr>
          <a:lstStyle/>
          <a:p>
            <a:r>
              <a:rPr lang="en-US" dirty="0"/>
              <a:t>Add a map of the MI </a:t>
            </a:r>
            <a:r>
              <a:rPr lang="en-US" dirty="0" smtClean="0"/>
              <a:t>location to your app, include a marker and a pop-up label </a:t>
            </a:r>
            <a:endParaRPr lang="en-US" dirty="0"/>
          </a:p>
        </p:txBody>
      </p:sp>
    </p:spTree>
    <p:extLst>
      <p:ext uri="{BB962C8B-B14F-4D97-AF65-F5344CB8AC3E}">
        <p14:creationId xmlns:p14="http://schemas.microsoft.com/office/powerpoint/2010/main" val="11778493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Incorporating plots/graphs</a:t>
            </a:r>
            <a:endParaRPr lang="en-US" dirty="0"/>
          </a:p>
        </p:txBody>
      </p:sp>
      <p:sp>
        <p:nvSpPr>
          <p:cNvPr id="3" name="Content Placeholder 2"/>
          <p:cNvSpPr>
            <a:spLocks noGrp="1"/>
          </p:cNvSpPr>
          <p:nvPr>
            <p:ph idx="1"/>
          </p:nvPr>
        </p:nvSpPr>
        <p:spPr/>
        <p:txBody>
          <a:bodyPr/>
          <a:lstStyle/>
          <a:p>
            <a:r>
              <a:rPr lang="en-US" dirty="0" smtClean="0"/>
              <a:t>Plot </a:t>
            </a:r>
            <a:r>
              <a:rPr lang="en-US" dirty="0" err="1" smtClean="0"/>
              <a:t>fuction</a:t>
            </a:r>
            <a:endParaRPr lang="en-US" dirty="0" smtClean="0"/>
          </a:p>
          <a:p>
            <a:r>
              <a:rPr lang="en-US" dirty="0" smtClean="0"/>
              <a:t>Normal R plotting code inside </a:t>
            </a:r>
            <a:r>
              <a:rPr lang="en-US" dirty="0" err="1" smtClean="0"/>
              <a:t>renderPlot</a:t>
            </a:r>
            <a:r>
              <a:rPr lang="en-US" dirty="0" smtClean="0"/>
              <a:t>()</a:t>
            </a:r>
          </a:p>
          <a:p>
            <a:r>
              <a:rPr lang="en-US" dirty="0" err="1" smtClean="0"/>
              <a:t>ggplot</a:t>
            </a:r>
            <a:endParaRPr lang="en-US" dirty="0"/>
          </a:p>
        </p:txBody>
      </p:sp>
    </p:spTree>
    <p:extLst>
      <p:ext uri="{BB962C8B-B14F-4D97-AF65-F5344CB8AC3E}">
        <p14:creationId xmlns:p14="http://schemas.microsoft.com/office/powerpoint/2010/main" val="187604828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4"/>
          </p:nvPr>
        </p:nvSpPr>
        <p:spPr/>
        <p:txBody>
          <a:bodyPr/>
          <a:lstStyle/>
          <a:p>
            <a:endParaRPr lang="en-US"/>
          </a:p>
        </p:txBody>
      </p:sp>
      <p:sp>
        <p:nvSpPr>
          <p:cNvPr id="6" name="Text Placeholder 5"/>
          <p:cNvSpPr>
            <a:spLocks noGrp="1"/>
          </p:cNvSpPr>
          <p:nvPr>
            <p:ph type="body" sz="quarter" idx="15"/>
          </p:nvPr>
        </p:nvSpPr>
        <p:spPr/>
        <p:txBody>
          <a:bodyPr/>
          <a:lstStyle/>
          <a:p>
            <a:endParaRPr lang="en-US" dirty="0"/>
          </a:p>
        </p:txBody>
      </p:sp>
      <p:sp>
        <p:nvSpPr>
          <p:cNvPr id="7" name="Text Placeholder 6"/>
          <p:cNvSpPr>
            <a:spLocks noGrp="1"/>
          </p:cNvSpPr>
          <p:nvPr>
            <p:ph type="body" sz="quarter" idx="17"/>
          </p:nvPr>
        </p:nvSpPr>
        <p:spPr/>
        <p:txBody>
          <a:bodyPr/>
          <a:lstStyle/>
          <a:p>
            <a:endParaRPr lang="en-US"/>
          </a:p>
        </p:txBody>
      </p:sp>
      <p:sp>
        <p:nvSpPr>
          <p:cNvPr id="8" name="Text Placeholder 7"/>
          <p:cNvSpPr>
            <a:spLocks noGrp="1"/>
          </p:cNvSpPr>
          <p:nvPr>
            <p:ph type="body" sz="quarter" idx="18"/>
          </p:nvPr>
        </p:nvSpPr>
        <p:spPr>
          <a:xfrm>
            <a:off x="8410831" y="2420299"/>
            <a:ext cx="3385753" cy="3561943"/>
          </a:xfrm>
        </p:spPr>
        <p:txBody>
          <a:bodyPr/>
          <a:lstStyle/>
          <a:p>
            <a:pPr marL="285750" indent="-285750">
              <a:buFont typeface="Arial" panose="020B0604020202020204" pitchFamily="34" charset="0"/>
              <a:buChar char="•"/>
            </a:pPr>
            <a:r>
              <a:rPr lang="en-US" sz="1800" dirty="0"/>
              <a:t>Normal </a:t>
            </a:r>
            <a:r>
              <a:rPr lang="en-US" sz="1800" dirty="0" err="1"/>
              <a:t>ggplot</a:t>
            </a:r>
            <a:r>
              <a:rPr lang="en-US" sz="1800" dirty="0"/>
              <a:t> code can be output as is within </a:t>
            </a:r>
            <a:r>
              <a:rPr lang="en-US" sz="1800" dirty="0" smtClean="0"/>
              <a:t>shiny</a:t>
            </a:r>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r>
              <a:rPr lang="en-US" sz="1800" dirty="0"/>
              <a:t>Can also wrap code within </a:t>
            </a:r>
            <a:r>
              <a:rPr lang="en-US" sz="1800" dirty="0" err="1"/>
              <a:t>plotly</a:t>
            </a:r>
            <a:r>
              <a:rPr lang="en-US" sz="1800" dirty="0"/>
              <a:t> and gain interactivity</a:t>
            </a:r>
          </a:p>
          <a:p>
            <a:pPr marL="285750" indent="-285750">
              <a:buFont typeface="Arial" panose="020B0604020202020204" pitchFamily="34" charset="0"/>
              <a:buChar char="•"/>
            </a:pPr>
            <a:endParaRPr lang="en-US" sz="1800" dirty="0"/>
          </a:p>
        </p:txBody>
      </p:sp>
      <p:sp>
        <p:nvSpPr>
          <p:cNvPr id="2" name="Title 1"/>
          <p:cNvSpPr>
            <a:spLocks noGrp="1"/>
          </p:cNvSpPr>
          <p:nvPr>
            <p:ph type="title"/>
          </p:nvPr>
        </p:nvSpPr>
        <p:spPr/>
        <p:txBody>
          <a:bodyPr/>
          <a:lstStyle/>
          <a:p>
            <a:r>
              <a:rPr lang="en-US" dirty="0" err="1" smtClean="0"/>
              <a:t>ggplot</a:t>
            </a:r>
            <a:endParaRPr lang="en-US" dirty="0"/>
          </a:p>
        </p:txBody>
      </p:sp>
      <p:sp>
        <p:nvSpPr>
          <p:cNvPr id="3" name="Content Placeholder 2"/>
          <p:cNvSpPr>
            <a:spLocks noGrp="1"/>
          </p:cNvSpPr>
          <p:nvPr>
            <p:ph idx="4294967295"/>
          </p:nvPr>
        </p:nvSpPr>
        <p:spPr>
          <a:xfrm>
            <a:off x="0" y="1506538"/>
            <a:ext cx="8031163" cy="4768850"/>
          </a:xfrm>
        </p:spPr>
        <p:txBody>
          <a:bodyPr/>
          <a:lstStyle/>
          <a:p>
            <a:endParaRPr lang="en-US" dirty="0" smtClean="0"/>
          </a:p>
          <a:p>
            <a:endParaRPr lang="en-US" dirty="0"/>
          </a:p>
          <a:p>
            <a:endParaRPr lang="en-US" dirty="0" smtClean="0"/>
          </a:p>
          <a:p>
            <a:endParaRPr lang="en-US" dirty="0" smtClean="0"/>
          </a:p>
          <a:p>
            <a:endParaRPr lang="en-US" dirty="0"/>
          </a:p>
          <a:p>
            <a:endParaRPr lang="en-US" dirty="0" smtClean="0"/>
          </a:p>
          <a:p>
            <a:endParaRPr lang="en-US" dirty="0" smtClean="0"/>
          </a:p>
          <a:p>
            <a:endParaRPr lang="en-US" dirty="0"/>
          </a:p>
        </p:txBody>
      </p:sp>
      <p:sp>
        <p:nvSpPr>
          <p:cNvPr id="4" name="Rectangle 1"/>
          <p:cNvSpPr>
            <a:spLocks noChangeArrowheads="1"/>
          </p:cNvSpPr>
          <p:nvPr/>
        </p:nvSpPr>
        <p:spPr bwMode="auto">
          <a:xfrm>
            <a:off x="446314" y="2259526"/>
            <a:ext cx="7208108" cy="328934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5713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smtClean="0">
                <a:ln>
                  <a:noFill/>
                </a:ln>
                <a:solidFill>
                  <a:srgbClr val="333333"/>
                </a:solidFill>
                <a:effectLst/>
                <a:latin typeface="Helvetica Neue"/>
              </a:rPr>
              <a:t>Advantages of ggplot2</a:t>
            </a:r>
            <a:endParaRPr kumimoji="0" lang="en-US" altLang="en-US" sz="1600" b="0" i="0" u="none" strike="noStrike" cap="none" normalizeH="0" baseline="0" dirty="0" smtClean="0">
              <a:ln>
                <a:noFill/>
              </a:ln>
              <a:solidFill>
                <a:schemeClr val="tx1"/>
              </a:solidFill>
              <a:effectLst/>
            </a:endParaRPr>
          </a:p>
          <a:p>
            <a:pPr lvl="1">
              <a:buFontTx/>
              <a:buChar char="•"/>
            </a:pPr>
            <a:r>
              <a:rPr kumimoji="0" lang="en-US" altLang="en-US" sz="1600" b="0" i="0" u="none" strike="noStrike" cap="none" normalizeH="0" baseline="0" dirty="0" smtClean="0">
                <a:ln>
                  <a:noFill/>
                </a:ln>
                <a:solidFill>
                  <a:srgbClr val="333333"/>
                </a:solidFill>
                <a:effectLst/>
                <a:latin typeface="Helvetica Neue"/>
              </a:rPr>
              <a:t>consistent underlying </a:t>
            </a:r>
            <a:r>
              <a:rPr kumimoji="0" lang="en-US" altLang="en-US" sz="1600" b="0" i="0" u="none" strike="noStrike" cap="none" normalizeH="0" baseline="0" dirty="0" smtClean="0">
                <a:ln>
                  <a:noFill/>
                </a:ln>
                <a:solidFill>
                  <a:srgbClr val="333333"/>
                </a:solidFill>
                <a:effectLst/>
                <a:latin typeface="Courier New" panose="02070309020205020404" pitchFamily="49" charset="0"/>
                <a:cs typeface="Courier New" panose="02070309020205020404" pitchFamily="49" charset="0"/>
              </a:rPr>
              <a:t>grammar of graphics</a:t>
            </a:r>
            <a:r>
              <a:rPr kumimoji="0" lang="en-US" altLang="en-US" sz="1600" b="0" i="0" u="none" strike="noStrike" cap="none" normalizeH="0" baseline="0" dirty="0" smtClean="0">
                <a:ln>
                  <a:noFill/>
                </a:ln>
                <a:solidFill>
                  <a:srgbClr val="333333"/>
                </a:solidFill>
                <a:effectLst/>
                <a:latin typeface="Helvetica Neue"/>
              </a:rPr>
              <a:t> (Wilkinson, 2005)</a:t>
            </a:r>
          </a:p>
          <a:p>
            <a:pPr lvl="1">
              <a:buFontTx/>
              <a:buChar char="•"/>
            </a:pPr>
            <a:r>
              <a:rPr kumimoji="0" lang="en-US" altLang="en-US" sz="1600" b="0" i="0" u="none" strike="noStrike" cap="none" normalizeH="0" baseline="0" dirty="0" smtClean="0">
                <a:ln>
                  <a:noFill/>
                </a:ln>
                <a:solidFill>
                  <a:srgbClr val="333333"/>
                </a:solidFill>
                <a:effectLst/>
                <a:latin typeface="Helvetica Neue"/>
              </a:rPr>
              <a:t>plot specification at a high level of abstraction</a:t>
            </a:r>
          </a:p>
          <a:p>
            <a:pPr lvl="1">
              <a:buFontTx/>
              <a:buChar char="•"/>
            </a:pPr>
            <a:r>
              <a:rPr kumimoji="0" lang="en-US" altLang="en-US" sz="1600" b="0" i="0" u="none" strike="noStrike" cap="none" normalizeH="0" baseline="0" dirty="0" smtClean="0">
                <a:ln>
                  <a:noFill/>
                </a:ln>
                <a:solidFill>
                  <a:srgbClr val="333333"/>
                </a:solidFill>
                <a:effectLst/>
                <a:latin typeface="Helvetica Neue"/>
              </a:rPr>
              <a:t>very flexible</a:t>
            </a:r>
          </a:p>
          <a:p>
            <a:pPr lvl="1">
              <a:buFontTx/>
              <a:buChar char="•"/>
            </a:pPr>
            <a:r>
              <a:rPr kumimoji="0" lang="en-US" altLang="en-US" sz="1600" b="0" i="0" u="none" strike="noStrike" cap="none" normalizeH="0" baseline="0" dirty="0" smtClean="0">
                <a:ln>
                  <a:noFill/>
                </a:ln>
                <a:solidFill>
                  <a:srgbClr val="333333"/>
                </a:solidFill>
                <a:effectLst/>
                <a:latin typeface="Helvetica Neue"/>
              </a:rPr>
              <a:t>theme system for polishing plot appearance</a:t>
            </a:r>
          </a:p>
          <a:p>
            <a:pPr lvl="1">
              <a:buFontTx/>
              <a:buChar char="•"/>
            </a:pPr>
            <a:r>
              <a:rPr kumimoji="0" lang="en-US" altLang="en-US" sz="1600" b="0" i="0" u="none" strike="noStrike" cap="none" normalizeH="0" baseline="0" dirty="0" smtClean="0">
                <a:ln>
                  <a:noFill/>
                </a:ln>
                <a:solidFill>
                  <a:srgbClr val="333333"/>
                </a:solidFill>
                <a:effectLst/>
                <a:latin typeface="Helvetica Neue"/>
              </a:rPr>
              <a:t>mature and complete graphics system</a:t>
            </a:r>
          </a:p>
          <a:p>
            <a:pPr lvl="1">
              <a:buFontTx/>
              <a:buChar char="•"/>
            </a:pPr>
            <a:r>
              <a:rPr kumimoji="0" lang="en-US" altLang="en-US" sz="1600" b="0" i="0" u="none" strike="noStrike" cap="none" normalizeH="0" baseline="0" dirty="0" smtClean="0">
                <a:ln>
                  <a:noFill/>
                </a:ln>
                <a:solidFill>
                  <a:srgbClr val="333333"/>
                </a:solidFill>
                <a:effectLst/>
                <a:latin typeface="Helvetica Neue"/>
              </a:rPr>
              <a:t>many users, active mailing list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smtClean="0">
                <a:ln>
                  <a:noFill/>
                </a:ln>
                <a:solidFill>
                  <a:srgbClr val="333333"/>
                </a:solidFill>
                <a:effectLst/>
                <a:latin typeface="Helvetica Neue"/>
              </a:rPr>
              <a:t>That said, there are some things you cannot (or should not) do With ggplot2:</a:t>
            </a:r>
            <a:endParaRPr kumimoji="0" lang="en-US" altLang="en-US" sz="1600" b="0" i="0" u="none" strike="noStrike" cap="none" normalizeH="0" baseline="0" dirty="0" smtClean="0">
              <a:ln>
                <a:noFill/>
              </a:ln>
              <a:solidFill>
                <a:schemeClr val="tx1"/>
              </a:solidFill>
              <a:effectLst/>
            </a:endParaRPr>
          </a:p>
          <a:p>
            <a:pPr lvl="1">
              <a:buFontTx/>
              <a:buChar char="•"/>
            </a:pPr>
            <a:r>
              <a:rPr kumimoji="0" lang="en-US" altLang="en-US" sz="1600" b="0" i="0" u="none" strike="noStrike" cap="none" normalizeH="0" baseline="0" dirty="0" smtClean="0">
                <a:ln>
                  <a:noFill/>
                </a:ln>
                <a:solidFill>
                  <a:srgbClr val="333333"/>
                </a:solidFill>
                <a:effectLst/>
                <a:latin typeface="Helvetica Neue"/>
              </a:rPr>
              <a:t>3-dimensional graphics (see the </a:t>
            </a:r>
            <a:r>
              <a:rPr kumimoji="0" lang="en-US" altLang="en-US" sz="1600" b="0" i="0" u="none" strike="noStrike" cap="none" normalizeH="0" baseline="0" dirty="0" err="1" smtClean="0">
                <a:ln>
                  <a:noFill/>
                </a:ln>
                <a:solidFill>
                  <a:srgbClr val="333333"/>
                </a:solidFill>
                <a:effectLst/>
                <a:latin typeface="Helvetica Neue"/>
              </a:rPr>
              <a:t>rgl</a:t>
            </a:r>
            <a:r>
              <a:rPr kumimoji="0" lang="en-US" altLang="en-US" sz="1600" b="0" i="0" u="none" strike="noStrike" cap="none" normalizeH="0" baseline="0" dirty="0" smtClean="0">
                <a:ln>
                  <a:noFill/>
                </a:ln>
                <a:solidFill>
                  <a:srgbClr val="333333"/>
                </a:solidFill>
                <a:effectLst/>
                <a:latin typeface="Helvetica Neue"/>
              </a:rPr>
              <a:t> package)</a:t>
            </a:r>
          </a:p>
          <a:p>
            <a:pPr lvl="1">
              <a:buFontTx/>
              <a:buChar char="•"/>
            </a:pPr>
            <a:r>
              <a:rPr kumimoji="0" lang="en-US" altLang="en-US" sz="1600" b="0" i="0" u="none" strike="noStrike" cap="none" normalizeH="0" baseline="0" dirty="0" smtClean="0">
                <a:ln>
                  <a:noFill/>
                </a:ln>
                <a:solidFill>
                  <a:srgbClr val="333333"/>
                </a:solidFill>
                <a:effectLst/>
                <a:latin typeface="Helvetica Neue"/>
              </a:rPr>
              <a:t>Graph-theory type graphs (nodes/edges layout; see the </a:t>
            </a:r>
            <a:r>
              <a:rPr kumimoji="0" lang="en-US" altLang="en-US" sz="1600" b="0" i="0" u="none" strike="noStrike" cap="none" normalizeH="0" baseline="0" dirty="0" err="1" smtClean="0">
                <a:ln>
                  <a:noFill/>
                </a:ln>
                <a:solidFill>
                  <a:srgbClr val="333333"/>
                </a:solidFill>
                <a:effectLst/>
                <a:latin typeface="Helvetica Neue"/>
              </a:rPr>
              <a:t>igraph</a:t>
            </a:r>
            <a:r>
              <a:rPr kumimoji="0" lang="en-US" altLang="en-US" sz="1600" b="0" i="0" u="none" strike="noStrike" cap="none" normalizeH="0" baseline="0" dirty="0" smtClean="0">
                <a:ln>
                  <a:noFill/>
                </a:ln>
                <a:solidFill>
                  <a:srgbClr val="333333"/>
                </a:solidFill>
                <a:effectLst/>
                <a:latin typeface="Helvetica Neue"/>
              </a:rPr>
              <a:t> package)</a:t>
            </a:r>
          </a:p>
          <a:p>
            <a:pPr lvl="1">
              <a:buFontTx/>
              <a:buChar char="•"/>
            </a:pPr>
            <a:r>
              <a:rPr kumimoji="0" lang="en-US" altLang="en-US" sz="1600" b="0" i="0" u="none" strike="noStrike" cap="none" normalizeH="0" baseline="0" dirty="0" smtClean="0">
                <a:ln>
                  <a:noFill/>
                </a:ln>
                <a:solidFill>
                  <a:srgbClr val="333333"/>
                </a:solidFill>
                <a:effectLst/>
                <a:latin typeface="Helvetica Neue"/>
              </a:rPr>
              <a:t>Interactive graphics (see the </a:t>
            </a:r>
            <a:r>
              <a:rPr kumimoji="0" lang="en-US" altLang="en-US" sz="1600" b="0" i="0" u="none" strike="noStrike" cap="none" normalizeH="0" baseline="0" dirty="0" err="1" smtClean="0">
                <a:ln>
                  <a:noFill/>
                </a:ln>
                <a:solidFill>
                  <a:srgbClr val="333333"/>
                </a:solidFill>
                <a:effectLst/>
                <a:latin typeface="Helvetica Neue"/>
              </a:rPr>
              <a:t>ggvis</a:t>
            </a:r>
            <a:r>
              <a:rPr kumimoji="0" lang="en-US" altLang="en-US" sz="1600" b="0" i="0" u="none" strike="noStrike" cap="none" normalizeH="0" baseline="0" dirty="0" smtClean="0">
                <a:ln>
                  <a:noFill/>
                </a:ln>
                <a:solidFill>
                  <a:srgbClr val="333333"/>
                </a:solidFill>
                <a:effectLst/>
                <a:latin typeface="Helvetica Neue"/>
              </a:rPr>
              <a:t> or </a:t>
            </a:r>
            <a:r>
              <a:rPr kumimoji="0" lang="en-US" altLang="en-US" sz="1600" b="0" i="0" u="none" strike="noStrike" cap="none" normalizeH="0" baseline="0" dirty="0" err="1" smtClean="0">
                <a:ln>
                  <a:noFill/>
                </a:ln>
                <a:solidFill>
                  <a:srgbClr val="333333"/>
                </a:solidFill>
                <a:effectLst/>
                <a:latin typeface="Helvetica Neue"/>
              </a:rPr>
              <a:t>plotly</a:t>
            </a:r>
            <a:r>
              <a:rPr kumimoji="0" lang="en-US" altLang="en-US" sz="1600" b="0" i="0" u="none" strike="noStrike" cap="none" normalizeH="0" dirty="0" smtClean="0">
                <a:ln>
                  <a:noFill/>
                </a:ln>
                <a:solidFill>
                  <a:srgbClr val="333333"/>
                </a:solidFill>
                <a:effectLst/>
                <a:latin typeface="Helvetica Neue"/>
              </a:rPr>
              <a:t> </a:t>
            </a:r>
            <a:r>
              <a:rPr kumimoji="0" lang="en-US" altLang="en-US" sz="1600" b="0" i="0" u="none" strike="noStrike" cap="none" normalizeH="0" baseline="0" dirty="0" smtClean="0">
                <a:ln>
                  <a:noFill/>
                </a:ln>
                <a:solidFill>
                  <a:srgbClr val="333333"/>
                </a:solidFill>
                <a:effectLst/>
                <a:latin typeface="Helvetica Neue"/>
              </a:rPr>
              <a:t>package)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20300606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Widgets</a:t>
            </a:r>
            <a:endParaRPr lang="en-US" dirty="0"/>
          </a:p>
        </p:txBody>
      </p:sp>
      <p:sp>
        <p:nvSpPr>
          <p:cNvPr id="7" name="Content Placeholder 6"/>
          <p:cNvSpPr>
            <a:spLocks noGrp="1"/>
          </p:cNvSpPr>
          <p:nvPr>
            <p:ph idx="1"/>
          </p:nvPr>
        </p:nvSpPr>
        <p:spPr>
          <a:xfrm>
            <a:off x="5983371" y="1372393"/>
            <a:ext cx="5642792" cy="5108333"/>
          </a:xfrm>
        </p:spPr>
        <p:txBody>
          <a:bodyPr/>
          <a:lstStyle/>
          <a:p>
            <a:pPr marL="0" indent="0">
              <a:buNone/>
            </a:pPr>
            <a:r>
              <a:rPr lang="en-US" dirty="0" smtClean="0"/>
              <a:t>Widgets/inputs need;</a:t>
            </a:r>
          </a:p>
          <a:p>
            <a:pPr marL="800100" lvl="1" indent="-342900">
              <a:buFont typeface="+mj-lt"/>
              <a:buAutoNum type="arabicPeriod"/>
            </a:pPr>
            <a:r>
              <a:rPr lang="en-US" sz="1800" dirty="0" smtClean="0"/>
              <a:t>A name for the widget. The user will not see this name but you can use it to access the widgets value and create reactive elements based on it. This is the </a:t>
            </a:r>
            <a:r>
              <a:rPr lang="en-US" sz="1800" b="1" dirty="0" err="1"/>
              <a:t>i</a:t>
            </a:r>
            <a:r>
              <a:rPr lang="en-US" sz="1800" b="1" dirty="0" err="1" smtClean="0"/>
              <a:t>nputId</a:t>
            </a:r>
            <a:endParaRPr lang="en-US" sz="1800" b="1" dirty="0" smtClean="0"/>
          </a:p>
          <a:p>
            <a:pPr marL="800100" lvl="1" indent="-342900">
              <a:buFont typeface="+mj-lt"/>
              <a:buAutoNum type="arabicPeriod"/>
            </a:pPr>
            <a:r>
              <a:rPr lang="en-US" sz="1800" dirty="0" smtClean="0"/>
              <a:t>A </a:t>
            </a:r>
            <a:r>
              <a:rPr lang="en-US" sz="1800" b="1" dirty="0" smtClean="0"/>
              <a:t>label</a:t>
            </a:r>
            <a:r>
              <a:rPr lang="en-US" sz="1800" dirty="0" smtClean="0"/>
              <a:t>. This should be a character string and will appear with the widget in your app. it can be an empty string “”.</a:t>
            </a:r>
          </a:p>
          <a:p>
            <a:pPr marL="0" indent="0">
              <a:buNone/>
            </a:pPr>
            <a:r>
              <a:rPr lang="en-US" dirty="0" smtClean="0"/>
              <a:t>In this example the </a:t>
            </a:r>
            <a:r>
              <a:rPr lang="en-US" dirty="0" err="1" smtClean="0"/>
              <a:t>inputId</a:t>
            </a:r>
            <a:r>
              <a:rPr lang="en-US" dirty="0" smtClean="0"/>
              <a:t> is “action” and the label is “Action”</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8153" y="1540595"/>
            <a:ext cx="5795218" cy="426852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33407" y="5299803"/>
            <a:ext cx="5882466" cy="391121"/>
          </a:xfrm>
          <a:prstGeom prst="rect">
            <a:avLst/>
          </a:prstGeom>
        </p:spPr>
      </p:pic>
      <p:sp>
        <p:nvSpPr>
          <p:cNvPr id="6" name="Text Placeholder 5"/>
          <p:cNvSpPr txBox="1">
            <a:spLocks/>
          </p:cNvSpPr>
          <p:nvPr/>
        </p:nvSpPr>
        <p:spPr>
          <a:xfrm>
            <a:off x="2496142" y="628426"/>
            <a:ext cx="7862704" cy="33450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b="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solidFill>
                  <a:schemeClr val="accent3"/>
                </a:solidFill>
              </a:rPr>
              <a:t>inputs with visible/interactive elements</a:t>
            </a:r>
          </a:p>
        </p:txBody>
      </p:sp>
    </p:spTree>
    <p:extLst>
      <p:ext uri="{BB962C8B-B14F-4D97-AF65-F5344CB8AC3E}">
        <p14:creationId xmlns:p14="http://schemas.microsoft.com/office/powerpoint/2010/main" val="24369182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Interactive plots - </a:t>
            </a:r>
            <a:r>
              <a:rPr lang="en-US" dirty="0" err="1" smtClean="0"/>
              <a:t>Plotly</a:t>
            </a:r>
            <a:endParaRPr lang="en-US" dirty="0"/>
          </a:p>
        </p:txBody>
      </p:sp>
      <p:sp>
        <p:nvSpPr>
          <p:cNvPr id="3" name="Content Placeholder 2"/>
          <p:cNvSpPr>
            <a:spLocks noGrp="1"/>
          </p:cNvSpPr>
          <p:nvPr>
            <p:ph idx="1"/>
          </p:nvPr>
        </p:nvSpPr>
        <p:spPr/>
        <p:txBody>
          <a:bodyPr/>
          <a:lstStyle/>
          <a:p>
            <a:r>
              <a:rPr lang="en-US" dirty="0">
                <a:hlinkClick r:id="rId2"/>
              </a:rPr>
              <a:t>https://plot.ly/r/</a:t>
            </a:r>
            <a:r>
              <a:rPr lang="en-US" dirty="0"/>
              <a:t> </a:t>
            </a:r>
          </a:p>
          <a:p>
            <a:r>
              <a:rPr lang="en-US" dirty="0" smtClean="0"/>
              <a:t>Can also wrap </a:t>
            </a:r>
            <a:r>
              <a:rPr lang="en-US" dirty="0" err="1" smtClean="0"/>
              <a:t>ggplot</a:t>
            </a:r>
            <a:r>
              <a:rPr lang="en-US" dirty="0" smtClean="0"/>
              <a:t> inside </a:t>
            </a:r>
            <a:r>
              <a:rPr lang="en-US" dirty="0" err="1" smtClean="0"/>
              <a:t>renderPlotly</a:t>
            </a:r>
            <a:r>
              <a:rPr lang="en-US" dirty="0" smtClean="0"/>
              <a:t>(); will make your plot interactive</a:t>
            </a:r>
          </a:p>
          <a:p>
            <a:r>
              <a:rPr lang="en-US" dirty="0"/>
              <a:t>https://plotly-book.cpsievert.me/</a:t>
            </a:r>
          </a:p>
        </p:txBody>
      </p:sp>
    </p:spTree>
    <p:extLst>
      <p:ext uri="{BB962C8B-B14F-4D97-AF65-F5344CB8AC3E}">
        <p14:creationId xmlns:p14="http://schemas.microsoft.com/office/powerpoint/2010/main" val="78344926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err="1" smtClean="0"/>
              <a:t>Plotly</a:t>
            </a:r>
            <a:r>
              <a:rPr lang="en-US" dirty="0" smtClean="0"/>
              <a:t> – species dashboard</a:t>
            </a:r>
            <a:endParaRPr lang="en-US" dirty="0"/>
          </a:p>
        </p:txBody>
      </p:sp>
      <p:pic>
        <p:nvPicPr>
          <p:cNvPr id="10" name="Picture 9"/>
          <p:cNvPicPr>
            <a:picLocks noChangeAspect="1"/>
          </p:cNvPicPr>
          <p:nvPr/>
        </p:nvPicPr>
        <p:blipFill rotWithShape="1">
          <a:blip r:embed="rId2"/>
          <a:srcRect l="2749" r="2495"/>
          <a:stretch/>
        </p:blipFill>
        <p:spPr>
          <a:xfrm>
            <a:off x="108857" y="1587536"/>
            <a:ext cx="12083143" cy="3607482"/>
          </a:xfrm>
          <a:prstGeom prst="rect">
            <a:avLst/>
          </a:prstGeom>
        </p:spPr>
      </p:pic>
    </p:spTree>
    <p:extLst>
      <p:ext uri="{BB962C8B-B14F-4D97-AF65-F5344CB8AC3E}">
        <p14:creationId xmlns:p14="http://schemas.microsoft.com/office/powerpoint/2010/main" val="61611136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5"/>
          <p:cNvSpPr>
            <a:spLocks noGrp="1"/>
          </p:cNvSpPr>
          <p:nvPr>
            <p:ph type="title"/>
          </p:nvPr>
        </p:nvSpPr>
        <p:spPr/>
        <p:txBody>
          <a:bodyPr/>
          <a:lstStyle/>
          <a:p>
            <a:r>
              <a:rPr lang="en-US" dirty="0" err="1" smtClean="0"/>
              <a:t>Plotly</a:t>
            </a:r>
            <a:r>
              <a:rPr lang="en-US" dirty="0" smtClean="0"/>
              <a:t> – species dashboard</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96090" y="1294112"/>
            <a:ext cx="7674634" cy="4933693"/>
          </a:xfrm>
          <a:prstGeom prst="rect">
            <a:avLst/>
          </a:prstGeom>
        </p:spPr>
      </p:pic>
    </p:spTree>
    <p:extLst>
      <p:ext uri="{BB962C8B-B14F-4D97-AF65-F5344CB8AC3E}">
        <p14:creationId xmlns:p14="http://schemas.microsoft.com/office/powerpoint/2010/main" val="52100143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Tables - </a:t>
            </a:r>
            <a:r>
              <a:rPr lang="en-US" dirty="0" err="1"/>
              <a:t>D</a:t>
            </a:r>
            <a:r>
              <a:rPr lang="en-US" dirty="0" err="1" smtClean="0"/>
              <a:t>atatable</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1074482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4"/>
          </p:nvPr>
        </p:nvSpPr>
        <p:spPr/>
        <p:txBody>
          <a:bodyPr/>
          <a:lstStyle/>
          <a:p>
            <a:r>
              <a:rPr lang="en-US" dirty="0"/>
              <a:t>minimal example</a:t>
            </a:r>
          </a:p>
        </p:txBody>
      </p:sp>
      <p:sp>
        <p:nvSpPr>
          <p:cNvPr id="9" name="Text Placeholder 8"/>
          <p:cNvSpPr>
            <a:spLocks noGrp="1"/>
          </p:cNvSpPr>
          <p:nvPr>
            <p:ph type="body" sz="quarter" idx="17"/>
          </p:nvPr>
        </p:nvSpPr>
        <p:spPr/>
        <p:txBody>
          <a:bodyPr/>
          <a:lstStyle/>
          <a:p>
            <a:endParaRPr lang="en-US" dirty="0"/>
          </a:p>
        </p:txBody>
      </p:sp>
      <p:sp>
        <p:nvSpPr>
          <p:cNvPr id="10" name="Text Placeholder 9"/>
          <p:cNvSpPr>
            <a:spLocks noGrp="1"/>
          </p:cNvSpPr>
          <p:nvPr>
            <p:ph type="body" sz="quarter" idx="18"/>
          </p:nvPr>
        </p:nvSpPr>
        <p:spPr/>
        <p:txBody>
          <a:bodyPr/>
          <a:lstStyle/>
          <a:p>
            <a:r>
              <a:rPr lang="en-US" dirty="0"/>
              <a:t>More complex </a:t>
            </a:r>
            <a:r>
              <a:rPr lang="en-US" dirty="0" smtClean="0"/>
              <a:t>example/ </a:t>
            </a:r>
            <a:r>
              <a:rPr lang="en-US" dirty="0"/>
              <a:t>demo of other functionalities:</a:t>
            </a:r>
          </a:p>
          <a:p>
            <a:endParaRPr lang="en-US" dirty="0"/>
          </a:p>
          <a:p>
            <a:r>
              <a:rPr lang="en-US" dirty="0">
                <a:hlinkClick r:id="rId2"/>
              </a:rPr>
              <a:t>https://gallery.shinyapps.io/012-datatables/</a:t>
            </a:r>
            <a:r>
              <a:rPr lang="en-US" dirty="0"/>
              <a:t> </a:t>
            </a:r>
          </a:p>
          <a:p>
            <a:endParaRPr lang="en-US" dirty="0"/>
          </a:p>
        </p:txBody>
      </p:sp>
      <p:sp>
        <p:nvSpPr>
          <p:cNvPr id="3" name="Title 2"/>
          <p:cNvSpPr>
            <a:spLocks noGrp="1"/>
          </p:cNvSpPr>
          <p:nvPr>
            <p:ph type="title"/>
          </p:nvPr>
        </p:nvSpPr>
        <p:spPr/>
        <p:txBody>
          <a:bodyPr/>
          <a:lstStyle/>
          <a:p>
            <a:r>
              <a:rPr lang="en-US" dirty="0" err="1" smtClean="0"/>
              <a:t>DataTables</a:t>
            </a:r>
            <a:endParaRPr lang="en-US" dirty="0"/>
          </a:p>
        </p:txBody>
      </p:sp>
      <p:sp>
        <p:nvSpPr>
          <p:cNvPr id="5" name="Rectangle 1"/>
          <p:cNvSpPr>
            <a:spLocks noGrp="1" noChangeArrowheads="1"/>
          </p:cNvSpPr>
          <p:nvPr>
            <p:ph idx="4294967295"/>
          </p:nvPr>
        </p:nvSpPr>
        <p:spPr bwMode="auto">
          <a:xfrm>
            <a:off x="571500" y="2029076"/>
            <a:ext cx="4991100" cy="4339650"/>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smtClean="0">
                <a:ln>
                  <a:noFill/>
                </a:ln>
                <a:solidFill>
                  <a:srgbClr val="0000FF"/>
                </a:solidFill>
                <a:effectLst/>
                <a:latin typeface="Arial" panose="020B0604020202020204" pitchFamily="34" charset="0"/>
                <a:cs typeface="Arial" panose="020B0604020202020204" pitchFamily="34" charset="0"/>
              </a:rPr>
              <a:t>library</a:t>
            </a:r>
            <a:r>
              <a:rPr kumimoji="0" lang="en-US" altLang="en-US" sz="2000" b="0" i="0" u="none" strike="noStrike" cap="none" normalizeH="0" baseline="0" dirty="0" smtClean="0">
                <a:ln>
                  <a:noFill/>
                </a:ln>
                <a:solidFill>
                  <a:srgbClr val="687687"/>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smtClean="0">
                <a:ln>
                  <a:noFill/>
                </a:ln>
                <a:solidFill>
                  <a:srgbClr val="000000"/>
                </a:solidFill>
                <a:effectLst/>
                <a:latin typeface="Arial" panose="020B0604020202020204" pitchFamily="34" charset="0"/>
                <a:cs typeface="Arial" panose="020B0604020202020204" pitchFamily="34" charset="0"/>
              </a:rPr>
              <a:t>DT</a:t>
            </a:r>
            <a:r>
              <a:rPr kumimoji="0" lang="en-US" altLang="en-US" sz="2000" b="0" i="0" u="none" strike="noStrike" cap="none" normalizeH="0" baseline="0" dirty="0" smtClean="0">
                <a:ln>
                  <a:noFill/>
                </a:ln>
                <a:solidFill>
                  <a:srgbClr val="687687"/>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smtClean="0">
                <a:ln>
                  <a:noFill/>
                </a:ln>
                <a:solidFill>
                  <a:srgbClr val="333333"/>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smtClean="0">
              <a:ln>
                <a:noFill/>
              </a:ln>
              <a:solidFill>
                <a:srgbClr val="333333"/>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err="1" smtClean="0">
                <a:ln>
                  <a:noFill/>
                </a:ln>
                <a:solidFill>
                  <a:srgbClr val="000000"/>
                </a:solidFill>
                <a:effectLst/>
                <a:latin typeface="Arial" panose="020B0604020202020204" pitchFamily="34" charset="0"/>
                <a:cs typeface="Arial" panose="020B0604020202020204" pitchFamily="34" charset="0"/>
              </a:rPr>
              <a:t>ui</a:t>
            </a:r>
            <a:r>
              <a:rPr kumimoji="0" lang="en-US" altLang="en-US" sz="2000" b="0" i="0" u="none" strike="noStrike" cap="none" normalizeH="0" baseline="0" dirty="0" smtClean="0">
                <a:ln>
                  <a:noFill/>
                </a:ln>
                <a:solidFill>
                  <a:srgbClr val="333333"/>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smtClean="0">
                <a:ln>
                  <a:noFill/>
                </a:ln>
                <a:solidFill>
                  <a:srgbClr val="687687"/>
                </a:solidFill>
                <a:effectLst/>
                <a:latin typeface="Arial" panose="020B0604020202020204" pitchFamily="34" charset="0"/>
                <a:cs typeface="Arial" panose="020B0604020202020204" pitchFamily="34" charset="0"/>
              </a:rPr>
              <a:t>&lt;-</a:t>
            </a:r>
            <a:r>
              <a:rPr kumimoji="0" lang="en-US" altLang="en-US" sz="2000" b="0" i="0" u="none" strike="noStrike" cap="none" normalizeH="0" baseline="0" dirty="0" smtClean="0">
                <a:ln>
                  <a:noFill/>
                </a:ln>
                <a:solidFill>
                  <a:srgbClr val="333333"/>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err="1" smtClean="0">
                <a:ln>
                  <a:noFill/>
                </a:ln>
                <a:solidFill>
                  <a:srgbClr val="000000"/>
                </a:solidFill>
                <a:effectLst/>
                <a:latin typeface="Arial" panose="020B0604020202020204" pitchFamily="34" charset="0"/>
                <a:cs typeface="Arial" panose="020B0604020202020204" pitchFamily="34" charset="0"/>
              </a:rPr>
              <a:t>basicPage</a:t>
            </a:r>
            <a:r>
              <a:rPr kumimoji="0" lang="en-US" altLang="en-US" sz="2000" b="0" i="0" u="none" strike="noStrike" cap="none" normalizeH="0" baseline="0" dirty="0" smtClean="0">
                <a:ln>
                  <a:noFill/>
                </a:ln>
                <a:solidFill>
                  <a:srgbClr val="687687"/>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smtClean="0">
                <a:ln>
                  <a:noFill/>
                </a:ln>
                <a:solidFill>
                  <a:srgbClr val="333333"/>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000" dirty="0">
                <a:solidFill>
                  <a:srgbClr val="333333"/>
                </a:solidFill>
                <a:latin typeface="Arial" panose="020B0604020202020204" pitchFamily="34" charset="0"/>
                <a:cs typeface="Arial" panose="020B0604020202020204" pitchFamily="34" charset="0"/>
              </a:rPr>
              <a:t> </a:t>
            </a:r>
            <a:r>
              <a:rPr lang="en-US" altLang="en-US" sz="2000" dirty="0" smtClean="0">
                <a:solidFill>
                  <a:srgbClr val="333333"/>
                </a:solidFill>
                <a:latin typeface="Arial" panose="020B0604020202020204" pitchFamily="34" charset="0"/>
                <a:cs typeface="Arial" panose="020B0604020202020204" pitchFamily="34" charset="0"/>
              </a:rPr>
              <a:t>    </a:t>
            </a:r>
            <a:r>
              <a:rPr kumimoji="0" lang="en-US" altLang="en-US" sz="2000" b="0" i="0" u="none" strike="noStrike" cap="none" normalizeH="0" baseline="0" dirty="0" smtClean="0">
                <a:ln>
                  <a:noFill/>
                </a:ln>
                <a:solidFill>
                  <a:srgbClr val="000000"/>
                </a:solidFill>
                <a:effectLst/>
                <a:latin typeface="Arial" panose="020B0604020202020204" pitchFamily="34" charset="0"/>
                <a:cs typeface="Arial" panose="020B0604020202020204" pitchFamily="34" charset="0"/>
              </a:rPr>
              <a:t>h2</a:t>
            </a:r>
            <a:r>
              <a:rPr kumimoji="0" lang="en-US" altLang="en-US" sz="2000" b="0" i="0" u="none" strike="noStrike" cap="none" normalizeH="0" baseline="0" dirty="0" smtClean="0">
                <a:ln>
                  <a:noFill/>
                </a:ln>
                <a:solidFill>
                  <a:srgbClr val="687687"/>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smtClean="0">
                <a:ln>
                  <a:noFill/>
                </a:ln>
                <a:solidFill>
                  <a:srgbClr val="036A07"/>
                </a:solidFill>
                <a:effectLst/>
                <a:latin typeface="Arial" panose="020B0604020202020204" pitchFamily="34" charset="0"/>
                <a:cs typeface="Arial" panose="020B0604020202020204" pitchFamily="34" charset="0"/>
              </a:rPr>
              <a:t>"The </a:t>
            </a:r>
            <a:r>
              <a:rPr kumimoji="0" lang="en-US" altLang="en-US" sz="2000" b="0" i="0" u="none" strike="noStrike" cap="none" normalizeH="0" baseline="0" dirty="0" err="1" smtClean="0">
                <a:ln>
                  <a:noFill/>
                </a:ln>
                <a:solidFill>
                  <a:srgbClr val="036A07"/>
                </a:solidFill>
                <a:effectLst/>
                <a:latin typeface="Arial" panose="020B0604020202020204" pitchFamily="34" charset="0"/>
                <a:cs typeface="Arial" panose="020B0604020202020204" pitchFamily="34" charset="0"/>
              </a:rPr>
              <a:t>mtcars</a:t>
            </a:r>
            <a:r>
              <a:rPr kumimoji="0" lang="en-US" altLang="en-US" sz="2000" b="0" i="0" u="none" strike="noStrike" cap="none" normalizeH="0" baseline="0" dirty="0" smtClean="0">
                <a:ln>
                  <a:noFill/>
                </a:ln>
                <a:solidFill>
                  <a:srgbClr val="036A07"/>
                </a:solidFill>
                <a:effectLst/>
                <a:latin typeface="Arial" panose="020B0604020202020204" pitchFamily="34" charset="0"/>
                <a:cs typeface="Arial" panose="020B0604020202020204" pitchFamily="34" charset="0"/>
              </a:rPr>
              <a:t> data"</a:t>
            </a:r>
            <a:r>
              <a:rPr kumimoji="0" lang="en-US" altLang="en-US" sz="2000" b="0" i="0" u="none" strike="noStrike" cap="none" normalizeH="0" baseline="0" dirty="0" smtClean="0">
                <a:ln>
                  <a:noFill/>
                </a:ln>
                <a:solidFill>
                  <a:srgbClr val="687687"/>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smtClean="0">
                <a:ln>
                  <a:noFill/>
                </a:ln>
                <a:solidFill>
                  <a:srgbClr val="333333"/>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000" dirty="0">
                <a:solidFill>
                  <a:srgbClr val="333333"/>
                </a:solidFill>
                <a:latin typeface="Arial" panose="020B0604020202020204" pitchFamily="34" charset="0"/>
                <a:cs typeface="Arial" panose="020B0604020202020204" pitchFamily="34" charset="0"/>
              </a:rPr>
              <a:t> </a:t>
            </a:r>
            <a:r>
              <a:rPr lang="en-US" altLang="en-US" sz="2000" dirty="0" smtClean="0">
                <a:solidFill>
                  <a:srgbClr val="333333"/>
                </a:solidFill>
                <a:latin typeface="Arial" panose="020B0604020202020204" pitchFamily="34" charset="0"/>
                <a:cs typeface="Arial" panose="020B0604020202020204" pitchFamily="34" charset="0"/>
              </a:rPr>
              <a:t>    </a:t>
            </a:r>
            <a:r>
              <a:rPr kumimoji="0" lang="en-US" altLang="en-US" sz="2000" b="0" i="0" u="none" strike="noStrike" cap="none" normalizeH="0" baseline="0" dirty="0" smtClean="0">
                <a:ln>
                  <a:noFill/>
                </a:ln>
                <a:solidFill>
                  <a:srgbClr val="000000"/>
                </a:solidFill>
                <a:effectLst/>
                <a:latin typeface="Arial" panose="020B0604020202020204" pitchFamily="34" charset="0"/>
                <a:cs typeface="Arial" panose="020B0604020202020204" pitchFamily="34" charset="0"/>
              </a:rPr>
              <a:t>DT</a:t>
            </a:r>
            <a:r>
              <a:rPr kumimoji="0" lang="en-US" altLang="en-US" sz="2000" b="0" i="0" u="none" strike="noStrike" cap="none" normalizeH="0" baseline="0" dirty="0" smtClean="0">
                <a:ln>
                  <a:noFill/>
                </a:ln>
                <a:solidFill>
                  <a:srgbClr val="687687"/>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err="1" smtClean="0">
                <a:ln>
                  <a:noFill/>
                </a:ln>
                <a:solidFill>
                  <a:srgbClr val="000000"/>
                </a:solidFill>
                <a:effectLst/>
                <a:latin typeface="Arial" panose="020B0604020202020204" pitchFamily="34" charset="0"/>
                <a:cs typeface="Arial" panose="020B0604020202020204" pitchFamily="34" charset="0"/>
              </a:rPr>
              <a:t>dataTableOutput</a:t>
            </a:r>
            <a:r>
              <a:rPr kumimoji="0" lang="en-US" altLang="en-US" sz="2000" b="0" i="0" u="none" strike="noStrike" cap="none" normalizeH="0" baseline="0" dirty="0" smtClean="0">
                <a:ln>
                  <a:noFill/>
                </a:ln>
                <a:solidFill>
                  <a:srgbClr val="687687"/>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smtClean="0">
                <a:ln>
                  <a:noFill/>
                </a:ln>
                <a:solidFill>
                  <a:srgbClr val="036A07"/>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err="1" smtClean="0">
                <a:ln>
                  <a:noFill/>
                </a:ln>
                <a:solidFill>
                  <a:srgbClr val="036A07"/>
                </a:solidFill>
                <a:effectLst/>
                <a:latin typeface="Arial" panose="020B0604020202020204" pitchFamily="34" charset="0"/>
                <a:cs typeface="Arial" panose="020B0604020202020204" pitchFamily="34" charset="0"/>
              </a:rPr>
              <a:t>mytable</a:t>
            </a:r>
            <a:r>
              <a:rPr kumimoji="0" lang="en-US" altLang="en-US" sz="2000" b="0" i="0" u="none" strike="noStrike" cap="none" normalizeH="0" baseline="0" dirty="0" smtClean="0">
                <a:ln>
                  <a:noFill/>
                </a:ln>
                <a:solidFill>
                  <a:srgbClr val="036A07"/>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smtClean="0">
                <a:ln>
                  <a:noFill/>
                </a:ln>
                <a:solidFill>
                  <a:srgbClr val="687687"/>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smtClean="0">
                <a:ln>
                  <a:noFill/>
                </a:ln>
                <a:solidFill>
                  <a:srgbClr val="333333"/>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smtClean="0">
                <a:ln>
                  <a:noFill/>
                </a:ln>
                <a:solidFill>
                  <a:srgbClr val="687687"/>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000" dirty="0">
              <a:solidFill>
                <a:srgbClr val="687687"/>
              </a:solidFill>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smtClean="0">
                <a:ln>
                  <a:noFill/>
                </a:ln>
                <a:solidFill>
                  <a:srgbClr val="333333"/>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smtClean="0">
                <a:ln>
                  <a:noFill/>
                </a:ln>
                <a:solidFill>
                  <a:srgbClr val="000000"/>
                </a:solidFill>
                <a:effectLst/>
                <a:latin typeface="Arial" panose="020B0604020202020204" pitchFamily="34" charset="0"/>
                <a:cs typeface="Arial" panose="020B0604020202020204" pitchFamily="34" charset="0"/>
              </a:rPr>
              <a:t>server</a:t>
            </a:r>
            <a:r>
              <a:rPr kumimoji="0" lang="en-US" altLang="en-US" sz="2000" b="0" i="0" u="none" strike="noStrike" cap="none" normalizeH="0" baseline="0" dirty="0" smtClean="0">
                <a:ln>
                  <a:noFill/>
                </a:ln>
                <a:solidFill>
                  <a:srgbClr val="333333"/>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smtClean="0">
                <a:ln>
                  <a:noFill/>
                </a:ln>
                <a:solidFill>
                  <a:srgbClr val="687687"/>
                </a:solidFill>
                <a:effectLst/>
                <a:latin typeface="Arial" panose="020B0604020202020204" pitchFamily="34" charset="0"/>
                <a:cs typeface="Arial" panose="020B0604020202020204" pitchFamily="34" charset="0"/>
              </a:rPr>
              <a:t>&lt;-</a:t>
            </a:r>
            <a:r>
              <a:rPr kumimoji="0" lang="en-US" altLang="en-US" sz="2000" b="0" i="0" u="none" strike="noStrike" cap="none" normalizeH="0" baseline="0" dirty="0" smtClean="0">
                <a:ln>
                  <a:noFill/>
                </a:ln>
                <a:solidFill>
                  <a:srgbClr val="333333"/>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smtClean="0">
                <a:ln>
                  <a:noFill/>
                </a:ln>
                <a:solidFill>
                  <a:srgbClr val="0000FF"/>
                </a:solidFill>
                <a:effectLst/>
                <a:latin typeface="Arial" panose="020B0604020202020204" pitchFamily="34" charset="0"/>
                <a:cs typeface="Arial" panose="020B0604020202020204" pitchFamily="34" charset="0"/>
              </a:rPr>
              <a:t>function</a:t>
            </a:r>
            <a:r>
              <a:rPr kumimoji="0" lang="en-US" altLang="en-US" sz="2000" b="0" i="0" u="none" strike="noStrike" cap="none" normalizeH="0" baseline="0" dirty="0" smtClean="0">
                <a:ln>
                  <a:noFill/>
                </a:ln>
                <a:solidFill>
                  <a:srgbClr val="687687"/>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smtClean="0">
                <a:ln>
                  <a:noFill/>
                </a:ln>
                <a:solidFill>
                  <a:srgbClr val="000000"/>
                </a:solidFill>
                <a:effectLst/>
                <a:latin typeface="Arial" panose="020B0604020202020204" pitchFamily="34" charset="0"/>
                <a:cs typeface="Arial" panose="020B0604020202020204" pitchFamily="34" charset="0"/>
              </a:rPr>
              <a:t>input</a:t>
            </a:r>
            <a:r>
              <a:rPr kumimoji="0" lang="en-US" altLang="en-US" sz="2000" b="0" i="0" u="none" strike="noStrike" cap="none" normalizeH="0" baseline="0" dirty="0" smtClean="0">
                <a:ln>
                  <a:noFill/>
                </a:ln>
                <a:solidFill>
                  <a:srgbClr val="333333"/>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smtClean="0">
                <a:ln>
                  <a:noFill/>
                </a:ln>
                <a:solidFill>
                  <a:srgbClr val="000000"/>
                </a:solidFill>
                <a:effectLst/>
                <a:latin typeface="Arial" panose="020B0604020202020204" pitchFamily="34" charset="0"/>
                <a:cs typeface="Arial" panose="020B0604020202020204" pitchFamily="34" charset="0"/>
              </a:rPr>
              <a:t>output</a:t>
            </a:r>
            <a:r>
              <a:rPr kumimoji="0" lang="en-US" altLang="en-US" sz="2000" b="0" i="0" u="none" strike="noStrike" cap="none" normalizeH="0" baseline="0" dirty="0" smtClean="0">
                <a:ln>
                  <a:noFill/>
                </a:ln>
                <a:solidFill>
                  <a:srgbClr val="687687"/>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smtClean="0">
                <a:ln>
                  <a:noFill/>
                </a:ln>
                <a:solidFill>
                  <a:srgbClr val="333333"/>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smtClean="0">
                <a:ln>
                  <a:noFill/>
                </a:ln>
                <a:solidFill>
                  <a:srgbClr val="687687"/>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smtClean="0">
                <a:ln>
                  <a:noFill/>
                </a:ln>
                <a:solidFill>
                  <a:srgbClr val="333333"/>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000" dirty="0">
                <a:solidFill>
                  <a:srgbClr val="333333"/>
                </a:solidFill>
                <a:latin typeface="Arial" panose="020B0604020202020204" pitchFamily="34" charset="0"/>
                <a:cs typeface="Arial" panose="020B0604020202020204" pitchFamily="34" charset="0"/>
              </a:rPr>
              <a:t> </a:t>
            </a:r>
            <a:r>
              <a:rPr lang="en-US" altLang="en-US" sz="2000" dirty="0" smtClean="0">
                <a:solidFill>
                  <a:srgbClr val="333333"/>
                </a:solidFill>
                <a:latin typeface="Arial" panose="020B0604020202020204" pitchFamily="34" charset="0"/>
                <a:cs typeface="Arial" panose="020B0604020202020204" pitchFamily="34" charset="0"/>
              </a:rPr>
              <a:t>   </a:t>
            </a:r>
            <a:r>
              <a:rPr kumimoji="0" lang="en-US" altLang="en-US" sz="2000" b="0" i="0" u="none" strike="noStrike" cap="none" normalizeH="0" baseline="0" dirty="0" err="1" smtClean="0">
                <a:ln>
                  <a:noFill/>
                </a:ln>
                <a:solidFill>
                  <a:srgbClr val="000000"/>
                </a:solidFill>
                <a:effectLst/>
                <a:latin typeface="Arial" panose="020B0604020202020204" pitchFamily="34" charset="0"/>
                <a:cs typeface="Arial" panose="020B0604020202020204" pitchFamily="34" charset="0"/>
              </a:rPr>
              <a:t>output</a:t>
            </a:r>
            <a:r>
              <a:rPr kumimoji="0" lang="en-US" altLang="en-US" sz="2000" b="0" i="0" u="none" strike="noStrike" cap="none" normalizeH="0" baseline="0" dirty="0" err="1" smtClean="0">
                <a:ln>
                  <a:noFill/>
                </a:ln>
                <a:solidFill>
                  <a:srgbClr val="687687"/>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err="1" smtClean="0">
                <a:ln>
                  <a:noFill/>
                </a:ln>
                <a:solidFill>
                  <a:srgbClr val="000000"/>
                </a:solidFill>
                <a:effectLst/>
                <a:latin typeface="Arial" panose="020B0604020202020204" pitchFamily="34" charset="0"/>
                <a:cs typeface="Arial" panose="020B0604020202020204" pitchFamily="34" charset="0"/>
              </a:rPr>
              <a:t>mytable</a:t>
            </a:r>
            <a:r>
              <a:rPr kumimoji="0" lang="en-US" altLang="en-US" sz="2000" b="0" i="0" u="none" strike="noStrike" cap="none" normalizeH="0" baseline="0" dirty="0" smtClean="0">
                <a:ln>
                  <a:noFill/>
                </a:ln>
                <a:solidFill>
                  <a:srgbClr val="333333"/>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smtClean="0">
                <a:ln>
                  <a:noFill/>
                </a:ln>
                <a:solidFill>
                  <a:srgbClr val="687687"/>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smtClean="0">
                <a:ln>
                  <a:noFill/>
                </a:ln>
                <a:solidFill>
                  <a:srgbClr val="333333"/>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smtClean="0">
                <a:ln>
                  <a:noFill/>
                </a:ln>
                <a:solidFill>
                  <a:srgbClr val="000000"/>
                </a:solidFill>
                <a:effectLst/>
                <a:latin typeface="Arial" panose="020B0604020202020204" pitchFamily="34" charset="0"/>
                <a:cs typeface="Arial" panose="020B0604020202020204" pitchFamily="34" charset="0"/>
              </a:rPr>
              <a:t>DT</a:t>
            </a:r>
            <a:r>
              <a:rPr kumimoji="0" lang="en-US" altLang="en-US" sz="2000" b="0" i="0" u="none" strike="noStrike" cap="none" normalizeH="0" baseline="0" dirty="0" smtClean="0">
                <a:ln>
                  <a:noFill/>
                </a:ln>
                <a:solidFill>
                  <a:srgbClr val="687687"/>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err="1" smtClean="0">
                <a:ln>
                  <a:noFill/>
                </a:ln>
                <a:solidFill>
                  <a:srgbClr val="000000"/>
                </a:solidFill>
                <a:effectLst/>
                <a:latin typeface="Arial" panose="020B0604020202020204" pitchFamily="34" charset="0"/>
                <a:cs typeface="Arial" panose="020B0604020202020204" pitchFamily="34" charset="0"/>
              </a:rPr>
              <a:t>renderDataTable</a:t>
            </a:r>
            <a:r>
              <a:rPr kumimoji="0" lang="en-US" altLang="en-US" sz="2000" b="0" i="0" u="none" strike="noStrike" cap="none" normalizeH="0" baseline="0" dirty="0" smtClean="0">
                <a:ln>
                  <a:noFill/>
                </a:ln>
                <a:solidFill>
                  <a:srgbClr val="687687"/>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smtClean="0">
                <a:ln>
                  <a:noFill/>
                </a:ln>
                <a:solidFill>
                  <a:srgbClr val="333333"/>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000" dirty="0">
                <a:solidFill>
                  <a:srgbClr val="333333"/>
                </a:solidFill>
                <a:latin typeface="Arial" panose="020B0604020202020204" pitchFamily="34" charset="0"/>
                <a:cs typeface="Arial" panose="020B0604020202020204" pitchFamily="34" charset="0"/>
              </a:rPr>
              <a:t> </a:t>
            </a:r>
            <a:r>
              <a:rPr lang="en-US" altLang="en-US" sz="2000" dirty="0" smtClean="0">
                <a:solidFill>
                  <a:srgbClr val="333333"/>
                </a:solidFill>
                <a:latin typeface="Arial" panose="020B0604020202020204" pitchFamily="34" charset="0"/>
                <a:cs typeface="Arial" panose="020B0604020202020204" pitchFamily="34" charset="0"/>
              </a:rPr>
              <a:t>       </a:t>
            </a:r>
            <a:r>
              <a:rPr kumimoji="0" lang="en-US" altLang="en-US" sz="2000" b="0" i="0" u="none" strike="noStrike" cap="none" normalizeH="0" baseline="0" dirty="0" err="1" smtClean="0">
                <a:ln>
                  <a:noFill/>
                </a:ln>
                <a:solidFill>
                  <a:srgbClr val="000000"/>
                </a:solidFill>
                <a:effectLst/>
                <a:latin typeface="Arial" panose="020B0604020202020204" pitchFamily="34" charset="0"/>
                <a:cs typeface="Arial" panose="020B0604020202020204" pitchFamily="34" charset="0"/>
              </a:rPr>
              <a:t>mtcars</a:t>
            </a:r>
            <a:r>
              <a:rPr kumimoji="0" lang="en-US" altLang="en-US" sz="2000" b="0" i="0" u="none" strike="noStrike" cap="none" normalizeH="0" baseline="0" dirty="0" smtClean="0">
                <a:ln>
                  <a:noFill/>
                </a:ln>
                <a:solidFill>
                  <a:srgbClr val="333333"/>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000" dirty="0">
                <a:solidFill>
                  <a:srgbClr val="333333"/>
                </a:solidFill>
                <a:latin typeface="Arial" panose="020B0604020202020204" pitchFamily="34" charset="0"/>
                <a:cs typeface="Arial" panose="020B0604020202020204" pitchFamily="34" charset="0"/>
              </a:rPr>
              <a:t> </a:t>
            </a:r>
            <a:r>
              <a:rPr lang="en-US" altLang="en-US" sz="2000" dirty="0" smtClean="0">
                <a:solidFill>
                  <a:srgbClr val="333333"/>
                </a:solidFill>
                <a:latin typeface="Arial" panose="020B0604020202020204" pitchFamily="34" charset="0"/>
                <a:cs typeface="Arial" panose="020B0604020202020204" pitchFamily="34" charset="0"/>
              </a:rPr>
              <a:t> </a:t>
            </a:r>
            <a:r>
              <a:rPr kumimoji="0" lang="en-US" altLang="en-US" sz="2000" b="0" i="0" u="none" strike="noStrike" cap="none" normalizeH="0" baseline="0" dirty="0" smtClean="0">
                <a:ln>
                  <a:noFill/>
                </a:ln>
                <a:solidFill>
                  <a:srgbClr val="687687"/>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smtClean="0">
                <a:ln>
                  <a:noFill/>
                </a:ln>
                <a:solidFill>
                  <a:srgbClr val="333333"/>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smtClean="0">
                <a:ln>
                  <a:noFill/>
                </a:ln>
                <a:solidFill>
                  <a:srgbClr val="687687"/>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000" dirty="0">
              <a:solidFill>
                <a:srgbClr val="687687"/>
              </a:solidFill>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smtClean="0">
                <a:ln>
                  <a:noFill/>
                </a:ln>
                <a:solidFill>
                  <a:srgbClr val="333333"/>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err="1" smtClean="0">
                <a:ln>
                  <a:noFill/>
                </a:ln>
                <a:solidFill>
                  <a:srgbClr val="000000"/>
                </a:solidFill>
                <a:effectLst/>
                <a:latin typeface="Arial" panose="020B0604020202020204" pitchFamily="34" charset="0"/>
                <a:cs typeface="Arial" panose="020B0604020202020204" pitchFamily="34" charset="0"/>
              </a:rPr>
              <a:t>shinyApp</a:t>
            </a:r>
            <a:r>
              <a:rPr kumimoji="0" lang="en-US" altLang="en-US" sz="2000" b="0" i="0" u="none" strike="noStrike" cap="none" normalizeH="0" baseline="0" dirty="0" smtClean="0">
                <a:ln>
                  <a:noFill/>
                </a:ln>
                <a:solidFill>
                  <a:srgbClr val="687687"/>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err="1" smtClean="0">
                <a:ln>
                  <a:noFill/>
                </a:ln>
                <a:solidFill>
                  <a:srgbClr val="000000"/>
                </a:solidFill>
                <a:effectLst/>
                <a:latin typeface="Arial" panose="020B0604020202020204" pitchFamily="34" charset="0"/>
                <a:cs typeface="Arial" panose="020B0604020202020204" pitchFamily="34" charset="0"/>
              </a:rPr>
              <a:t>ui</a:t>
            </a:r>
            <a:r>
              <a:rPr kumimoji="0" lang="en-US" altLang="en-US" sz="2000" b="0" i="0" u="none" strike="noStrike" cap="none" normalizeH="0" baseline="0" dirty="0" smtClean="0">
                <a:ln>
                  <a:noFill/>
                </a:ln>
                <a:solidFill>
                  <a:srgbClr val="333333"/>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smtClean="0">
                <a:ln>
                  <a:noFill/>
                </a:ln>
                <a:solidFill>
                  <a:srgbClr val="000000"/>
                </a:solidFill>
                <a:effectLst/>
                <a:latin typeface="Arial" panose="020B0604020202020204" pitchFamily="34" charset="0"/>
                <a:cs typeface="Arial" panose="020B0604020202020204" pitchFamily="34" charset="0"/>
              </a:rPr>
              <a:t>server</a:t>
            </a:r>
            <a:r>
              <a:rPr kumimoji="0" lang="en-US" altLang="en-US" sz="2000" b="0" i="0" u="none" strike="noStrike" cap="none" normalizeH="0" baseline="0" dirty="0" smtClean="0">
                <a:ln>
                  <a:noFill/>
                </a:ln>
                <a:solidFill>
                  <a:srgbClr val="687687"/>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33639556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Placeholder 14">
            <a:extLst>
              <a:ext uri="{FF2B5EF4-FFF2-40B4-BE49-F238E27FC236}">
                <a16:creationId xmlns:a16="http://schemas.microsoft.com/office/drawing/2014/main" id="{C7A54B61-8541-AB40-BD1C-F80E8A424061}"/>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1" y="0"/>
            <a:ext cx="12316563" cy="7065818"/>
          </a:xfrm>
        </p:spPr>
      </p:pic>
      <p:sp>
        <p:nvSpPr>
          <p:cNvPr id="32" name="Picture Placeholder 13">
            <a:extLst>
              <a:ext uri="{FF2B5EF4-FFF2-40B4-BE49-F238E27FC236}">
                <a16:creationId xmlns:a16="http://schemas.microsoft.com/office/drawing/2014/main" id="{8DBDD9F7-3B84-F743-95F4-C9FA74DA597F}"/>
              </a:ext>
            </a:extLst>
          </p:cNvPr>
          <p:cNvSpPr txBox="1">
            <a:spLocks/>
          </p:cNvSpPr>
          <p:nvPr/>
        </p:nvSpPr>
        <p:spPr>
          <a:xfrm flipH="1">
            <a:off x="0" y="3895249"/>
            <a:ext cx="12192000" cy="2962751"/>
          </a:xfrm>
          <a:custGeom>
            <a:avLst/>
            <a:gdLst>
              <a:gd name="connsiteX0" fmla="*/ 12486732 w 13339868"/>
              <a:gd name="connsiteY0" fmla="*/ 1914 h 2962751"/>
              <a:gd name="connsiteX1" fmla="*/ 6703529 w 13339868"/>
              <a:gd name="connsiteY1" fmla="*/ 827870 h 2962751"/>
              <a:gd name="connsiteX2" fmla="*/ 704617 w 13339868"/>
              <a:gd name="connsiteY2" fmla="*/ 1735152 h 2962751"/>
              <a:gd name="connsiteX3" fmla="*/ 0 w 13339868"/>
              <a:gd name="connsiteY3" fmla="*/ 1775657 h 2962751"/>
              <a:gd name="connsiteX4" fmla="*/ 0 w 13339868"/>
              <a:gd name="connsiteY4" fmla="*/ 2962751 h 2962751"/>
              <a:gd name="connsiteX5" fmla="*/ 13339868 w 13339868"/>
              <a:gd name="connsiteY5" fmla="*/ 2962751 h 2962751"/>
              <a:gd name="connsiteX6" fmla="*/ 13339868 w 13339868"/>
              <a:gd name="connsiteY6" fmla="*/ 13763 h 2962751"/>
              <a:gd name="connsiteX7" fmla="*/ 12991874 w 13339868"/>
              <a:gd name="connsiteY7" fmla="*/ 2211 h 2962751"/>
              <a:gd name="connsiteX8" fmla="*/ 12486732 w 13339868"/>
              <a:gd name="connsiteY8" fmla="*/ 1914 h 2962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39868" h="2962751">
                <a:moveTo>
                  <a:pt x="12486732" y="1914"/>
                </a:moveTo>
                <a:cubicBezTo>
                  <a:pt x="11089145" y="23578"/>
                  <a:pt x="9273241" y="233112"/>
                  <a:pt x="6703529" y="827870"/>
                </a:cubicBezTo>
                <a:cubicBezTo>
                  <a:pt x="4500510" y="1337758"/>
                  <a:pt x="2693772" y="1601336"/>
                  <a:pt x="704617" y="1735152"/>
                </a:cubicBezTo>
                <a:lnTo>
                  <a:pt x="0" y="1775657"/>
                </a:lnTo>
                <a:lnTo>
                  <a:pt x="0" y="2962751"/>
                </a:lnTo>
                <a:lnTo>
                  <a:pt x="13339868" y="2962751"/>
                </a:lnTo>
                <a:lnTo>
                  <a:pt x="13339868" y="13763"/>
                </a:lnTo>
                <a:lnTo>
                  <a:pt x="12991874" y="2211"/>
                </a:lnTo>
                <a:cubicBezTo>
                  <a:pt x="12829592" y="-567"/>
                  <a:pt x="12661430" y="-794"/>
                  <a:pt x="12486732" y="1914"/>
                </a:cubicBezTo>
                <a:close/>
              </a:path>
            </a:pathLst>
          </a:custGeom>
          <a:solidFill>
            <a:schemeClr val="tx1">
              <a:alpha val="62000"/>
            </a:schemeClr>
          </a:solidFill>
        </p:spPr>
        <p:txBody>
          <a:bodyPr vert="horz" wrap="square"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lang="en-GB" sz="1800" b="0" kern="1200" dirty="0">
                <a:solidFill>
                  <a:schemeClr val="tx1">
                    <a:alpha val="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US" b="1" dirty="0">
              <a:solidFill>
                <a:schemeClr val="bg1">
                  <a:alpha val="0"/>
                </a:schemeClr>
              </a:solidFill>
            </a:endParaRPr>
          </a:p>
        </p:txBody>
      </p:sp>
      <p:sp>
        <p:nvSpPr>
          <p:cNvPr id="12" name="Rectangle 11" descr="Lower accent block for slide image">
            <a:extLst>
              <a:ext uri="{FF2B5EF4-FFF2-40B4-BE49-F238E27FC236}">
                <a16:creationId xmlns:a16="http://schemas.microsoft.com/office/drawing/2014/main" id="{D7F67FDF-D697-3249-AD21-75F6353FFBA5}"/>
              </a:ext>
            </a:extLst>
          </p:cNvPr>
          <p:cNvSpPr/>
          <p:nvPr/>
        </p:nvSpPr>
        <p:spPr>
          <a:xfrm>
            <a:off x="438912" y="4690872"/>
            <a:ext cx="73152" cy="11887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51" name="Title 50">
            <a:extLst>
              <a:ext uri="{FF2B5EF4-FFF2-40B4-BE49-F238E27FC236}">
                <a16:creationId xmlns:a16="http://schemas.microsoft.com/office/drawing/2014/main" id="{D8694222-4D81-4A9A-93A2-23C89102F234}"/>
              </a:ext>
            </a:extLst>
          </p:cNvPr>
          <p:cNvSpPr>
            <a:spLocks noGrp="1"/>
          </p:cNvSpPr>
          <p:nvPr>
            <p:ph type="ctrTitle"/>
          </p:nvPr>
        </p:nvSpPr>
        <p:spPr/>
        <p:txBody>
          <a:bodyPr/>
          <a:lstStyle/>
          <a:p>
            <a:r>
              <a:rPr lang="en-GB" dirty="0" smtClean="0"/>
              <a:t>Questions?</a:t>
            </a:r>
            <a:endParaRPr lang="en-GB" dirty="0"/>
          </a:p>
        </p:txBody>
      </p:sp>
    </p:spTree>
    <p:extLst>
      <p:ext uri="{BB962C8B-B14F-4D97-AF65-F5344CB8AC3E}">
        <p14:creationId xmlns:p14="http://schemas.microsoft.com/office/powerpoint/2010/main" val="30821865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Session 3</a:t>
            </a:r>
            <a:endParaRPr lang="en-US" dirty="0"/>
          </a:p>
        </p:txBody>
      </p:sp>
      <p:sp>
        <p:nvSpPr>
          <p:cNvPr id="3" name="Content Placeholder 2"/>
          <p:cNvSpPr>
            <a:spLocks noGrp="1"/>
          </p:cNvSpPr>
          <p:nvPr>
            <p:ph idx="1"/>
          </p:nvPr>
        </p:nvSpPr>
        <p:spPr/>
        <p:txBody>
          <a:bodyPr/>
          <a:lstStyle/>
          <a:p>
            <a:r>
              <a:rPr lang="en-US" dirty="0" smtClean="0"/>
              <a:t>Outline</a:t>
            </a:r>
          </a:p>
          <a:p>
            <a:pPr lvl="1"/>
            <a:r>
              <a:rPr lang="en-US" dirty="0" smtClean="0"/>
              <a:t>Interactivity</a:t>
            </a:r>
          </a:p>
          <a:p>
            <a:pPr lvl="1"/>
            <a:r>
              <a:rPr lang="en-US" dirty="0" err="1" smtClean="0"/>
              <a:t>renderUI</a:t>
            </a:r>
            <a:r>
              <a:rPr lang="en-US" dirty="0"/>
              <a:t> </a:t>
            </a:r>
            <a:r>
              <a:rPr lang="en-US" dirty="0" smtClean="0"/>
              <a:t>function</a:t>
            </a:r>
          </a:p>
          <a:p>
            <a:pPr lvl="1"/>
            <a:r>
              <a:rPr lang="en-US" dirty="0" smtClean="0"/>
              <a:t>Reactive plotting – tagging app, code to allow you to chose your plot parameters</a:t>
            </a:r>
          </a:p>
          <a:p>
            <a:pPr lvl="1"/>
            <a:r>
              <a:rPr lang="en-US" dirty="0"/>
              <a:t>T</a:t>
            </a:r>
            <a:r>
              <a:rPr lang="en-US" dirty="0" smtClean="0"/>
              <a:t>ips </a:t>
            </a:r>
            <a:r>
              <a:rPr lang="en-US" dirty="0"/>
              <a:t>and tricks</a:t>
            </a:r>
            <a:endParaRPr lang="en-US" dirty="0" smtClean="0"/>
          </a:p>
          <a:p>
            <a:pPr lvl="2">
              <a:buFontTx/>
              <a:buChar char="-"/>
            </a:pPr>
            <a:r>
              <a:rPr lang="en-US" dirty="0" smtClean="0"/>
              <a:t>Additional resources </a:t>
            </a:r>
          </a:p>
          <a:p>
            <a:pPr lvl="1"/>
            <a:r>
              <a:rPr lang="en-US" dirty="0"/>
              <a:t>App </a:t>
            </a:r>
            <a:r>
              <a:rPr lang="en-US" dirty="0" smtClean="0"/>
              <a:t>troubleshooting -BYOA</a:t>
            </a:r>
          </a:p>
          <a:p>
            <a:pPr lvl="1"/>
            <a:endParaRPr lang="en-US" dirty="0" smtClean="0"/>
          </a:p>
          <a:p>
            <a:pPr lvl="1"/>
            <a:endParaRPr lang="en-US" dirty="0"/>
          </a:p>
        </p:txBody>
      </p:sp>
    </p:spTree>
    <p:extLst>
      <p:ext uri="{BB962C8B-B14F-4D97-AF65-F5344CB8AC3E}">
        <p14:creationId xmlns:p14="http://schemas.microsoft.com/office/powerpoint/2010/main" val="14843683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24FAFA63-EF73-4268-8107-6CD20923D700}"/>
              </a:ext>
            </a:extLst>
          </p:cNvPr>
          <p:cNvSpPr>
            <a:spLocks noGrp="1"/>
          </p:cNvSpPr>
          <p:nvPr>
            <p:ph type="title"/>
          </p:nvPr>
        </p:nvSpPr>
        <p:spPr/>
        <p:txBody>
          <a:bodyPr/>
          <a:lstStyle/>
          <a:p>
            <a:r>
              <a:rPr lang="en-US" dirty="0"/>
              <a:t>Fisheries Informatics Project</a:t>
            </a:r>
            <a:endParaRPr lang="en-GB" dirty="0"/>
          </a:p>
        </p:txBody>
      </p:sp>
      <p:pic>
        <p:nvPicPr>
          <p:cNvPr id="4" name="Picture Placeholder 3"/>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t="49" b="49"/>
          <a:stretch>
            <a:fillRect/>
          </a:stretch>
        </p:blipFill>
        <p:spPr/>
      </p:pic>
      <p:sp>
        <p:nvSpPr>
          <p:cNvPr id="41" name="Text Placeholder 40">
            <a:extLst>
              <a:ext uri="{FF2B5EF4-FFF2-40B4-BE49-F238E27FC236}">
                <a16:creationId xmlns:a16="http://schemas.microsoft.com/office/drawing/2014/main" id="{DFFB9D38-CDF6-45F7-A615-007F303B1A03}"/>
              </a:ext>
            </a:extLst>
          </p:cNvPr>
          <p:cNvSpPr>
            <a:spLocks noGrp="1"/>
          </p:cNvSpPr>
          <p:nvPr>
            <p:ph type="body" sz="quarter" idx="17"/>
          </p:nvPr>
        </p:nvSpPr>
        <p:spPr>
          <a:xfrm>
            <a:off x="750738" y="3837103"/>
            <a:ext cx="9784080" cy="2183988"/>
          </a:xfrm>
        </p:spPr>
        <p:txBody>
          <a:bodyPr/>
          <a:lstStyle/>
          <a:p>
            <a:r>
              <a:rPr lang="en-US" dirty="0"/>
              <a:t>MI based project aiming to visualize existing data, increase its usage/utility and make it more easily accessible.</a:t>
            </a:r>
          </a:p>
          <a:p>
            <a:r>
              <a:rPr lang="en-US" dirty="0" smtClean="0"/>
              <a:t>Outputs</a:t>
            </a:r>
            <a:r>
              <a:rPr lang="en-US" dirty="0"/>
              <a:t>; </a:t>
            </a:r>
          </a:p>
          <a:p>
            <a:pPr lvl="1"/>
            <a:r>
              <a:rPr lang="en-US" sz="1400" dirty="0">
                <a:solidFill>
                  <a:schemeClr val="tx1">
                    <a:lumMod val="75000"/>
                    <a:lumOff val="25000"/>
                  </a:schemeClr>
                </a:solidFill>
              </a:rPr>
              <a:t>Species Dashboard</a:t>
            </a:r>
          </a:p>
          <a:p>
            <a:pPr lvl="1"/>
            <a:r>
              <a:rPr lang="en-US" sz="1400" dirty="0">
                <a:solidFill>
                  <a:schemeClr val="tx1">
                    <a:lumMod val="75000"/>
                    <a:lumOff val="25000"/>
                  </a:schemeClr>
                </a:solidFill>
              </a:rPr>
              <a:t>Digital </a:t>
            </a:r>
            <a:r>
              <a:rPr lang="en-US" sz="1400" dirty="0" err="1">
                <a:solidFill>
                  <a:schemeClr val="tx1">
                    <a:lumMod val="75000"/>
                    <a:lumOff val="25000"/>
                  </a:schemeClr>
                </a:solidFill>
              </a:rPr>
              <a:t>Stockbook</a:t>
            </a:r>
            <a:endParaRPr lang="en-US" sz="1400" dirty="0">
              <a:solidFill>
                <a:schemeClr val="tx1">
                  <a:lumMod val="75000"/>
                  <a:lumOff val="25000"/>
                </a:schemeClr>
              </a:solidFill>
            </a:endParaRPr>
          </a:p>
          <a:p>
            <a:pPr lvl="1"/>
            <a:r>
              <a:rPr lang="en-US" sz="1400" dirty="0">
                <a:solidFill>
                  <a:schemeClr val="tx1">
                    <a:lumMod val="75000"/>
                    <a:lumOff val="25000"/>
                  </a:schemeClr>
                </a:solidFill>
              </a:rPr>
              <a:t>IGFS data explorer</a:t>
            </a:r>
          </a:p>
          <a:p>
            <a:pPr lvl="1"/>
            <a:r>
              <a:rPr lang="en-US" sz="1400" dirty="0">
                <a:solidFill>
                  <a:schemeClr val="tx1">
                    <a:lumMod val="75000"/>
                    <a:lumOff val="25000"/>
                  </a:schemeClr>
                </a:solidFill>
              </a:rPr>
              <a:t>Cod tagging data portal</a:t>
            </a:r>
          </a:p>
        </p:txBody>
      </p:sp>
    </p:spTree>
    <p:extLst>
      <p:ext uri="{BB962C8B-B14F-4D97-AF65-F5344CB8AC3E}">
        <p14:creationId xmlns:p14="http://schemas.microsoft.com/office/powerpoint/2010/main" val="42844318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p:cNvPicPr>
            <a:picLocks noGrp="1" noChangeAspect="1"/>
          </p:cNvPicPr>
          <p:nvPr>
            <p:ph type="pic" sz="quarter" idx="13"/>
          </p:nvPr>
        </p:nvPicPr>
        <p:blipFill rotWithShape="1">
          <a:blip r:embed="rId2">
            <a:extLst>
              <a:ext uri="{28A0092B-C50C-407E-A947-70E740481C1C}">
                <a14:useLocalDpi xmlns:a14="http://schemas.microsoft.com/office/drawing/2010/main" val="0"/>
              </a:ext>
            </a:extLst>
          </a:blip>
          <a:srcRect b="66913"/>
          <a:stretch/>
        </p:blipFill>
        <p:spPr>
          <a:xfrm>
            <a:off x="3495" y="1489655"/>
            <a:ext cx="12188505" cy="1712422"/>
          </a:xfrm>
        </p:spPr>
      </p:pic>
      <p:sp>
        <p:nvSpPr>
          <p:cNvPr id="12" name="Text Placeholder 11"/>
          <p:cNvSpPr>
            <a:spLocks noGrp="1"/>
          </p:cNvSpPr>
          <p:nvPr>
            <p:ph type="body" sz="quarter" idx="14"/>
          </p:nvPr>
        </p:nvSpPr>
        <p:spPr>
          <a:xfrm>
            <a:off x="4651213" y="3543016"/>
            <a:ext cx="2820761" cy="334508"/>
          </a:xfrm>
        </p:spPr>
        <p:txBody>
          <a:bodyPr/>
          <a:lstStyle/>
          <a:p>
            <a:r>
              <a:rPr lang="en-US" dirty="0" smtClean="0"/>
              <a:t>Multiple tabs and complex </a:t>
            </a:r>
            <a:r>
              <a:rPr lang="en-US" dirty="0" err="1" smtClean="0"/>
              <a:t>ui</a:t>
            </a:r>
            <a:r>
              <a:rPr lang="en-US" dirty="0" smtClean="0"/>
              <a:t> structure</a:t>
            </a:r>
            <a:endParaRPr lang="en-US" dirty="0"/>
          </a:p>
        </p:txBody>
      </p:sp>
      <p:sp>
        <p:nvSpPr>
          <p:cNvPr id="14" name="Text Placeholder 13"/>
          <p:cNvSpPr>
            <a:spLocks noGrp="1"/>
          </p:cNvSpPr>
          <p:nvPr>
            <p:ph type="body" sz="quarter" idx="16"/>
          </p:nvPr>
        </p:nvSpPr>
        <p:spPr>
          <a:xfrm>
            <a:off x="8635999" y="3600587"/>
            <a:ext cx="2820761" cy="334508"/>
          </a:xfrm>
        </p:spPr>
        <p:txBody>
          <a:bodyPr/>
          <a:lstStyle/>
          <a:p>
            <a:r>
              <a:rPr lang="en-US" dirty="0"/>
              <a:t>Interactive plots</a:t>
            </a:r>
          </a:p>
        </p:txBody>
      </p:sp>
      <p:sp>
        <p:nvSpPr>
          <p:cNvPr id="15" name="Text Placeholder 14"/>
          <p:cNvSpPr>
            <a:spLocks noGrp="1"/>
          </p:cNvSpPr>
          <p:nvPr>
            <p:ph type="body" sz="quarter" idx="17"/>
          </p:nvPr>
        </p:nvSpPr>
        <p:spPr>
          <a:xfrm>
            <a:off x="8635999" y="4757842"/>
            <a:ext cx="3122022" cy="471661"/>
          </a:xfrm>
        </p:spPr>
        <p:txBody>
          <a:bodyPr/>
          <a:lstStyle/>
          <a:p>
            <a:r>
              <a:rPr lang="en-US" dirty="0" smtClean="0"/>
              <a:t>Full </a:t>
            </a:r>
            <a:r>
              <a:rPr lang="en-US" dirty="0" err="1"/>
              <a:t>p</a:t>
            </a:r>
            <a:r>
              <a:rPr lang="en-US" dirty="0" err="1" smtClean="0"/>
              <a:t>lotly</a:t>
            </a:r>
            <a:r>
              <a:rPr lang="en-US" dirty="0" smtClean="0"/>
              <a:t> explanation in session 2</a:t>
            </a:r>
            <a:endParaRPr lang="en-US" dirty="0"/>
          </a:p>
        </p:txBody>
      </p:sp>
      <p:sp>
        <p:nvSpPr>
          <p:cNvPr id="2" name="Title 1"/>
          <p:cNvSpPr>
            <a:spLocks noGrp="1"/>
          </p:cNvSpPr>
          <p:nvPr>
            <p:ph type="title"/>
          </p:nvPr>
        </p:nvSpPr>
        <p:spPr/>
        <p:txBody>
          <a:bodyPr/>
          <a:lstStyle/>
          <a:p>
            <a:r>
              <a:rPr lang="en-US" dirty="0" smtClean="0"/>
              <a:t>Species Dashboard</a:t>
            </a:r>
            <a:endParaRPr lang="en-US" dirty="0"/>
          </a:p>
        </p:txBody>
      </p:sp>
      <p:sp>
        <p:nvSpPr>
          <p:cNvPr id="18" name="Text Placeholder 11"/>
          <p:cNvSpPr txBox="1">
            <a:spLocks/>
          </p:cNvSpPr>
          <p:nvPr/>
        </p:nvSpPr>
        <p:spPr>
          <a:xfrm>
            <a:off x="666428" y="3600587"/>
            <a:ext cx="2820761" cy="33450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b="1"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accent3"/>
                </a:solidFill>
              </a:rPr>
              <a:t>Pop-up </a:t>
            </a:r>
            <a:r>
              <a:rPr lang="en-US" dirty="0" smtClean="0">
                <a:solidFill>
                  <a:schemeClr val="accent3"/>
                </a:solidFill>
              </a:rPr>
              <a:t>message</a:t>
            </a:r>
            <a:endParaRPr lang="en-US" dirty="0">
              <a:solidFill>
                <a:schemeClr val="accent3"/>
              </a:solidFill>
            </a:endParaRPr>
          </a:p>
        </p:txBody>
      </p:sp>
      <p:sp>
        <p:nvSpPr>
          <p:cNvPr id="19" name="Text Placeholder 14"/>
          <p:cNvSpPr txBox="1">
            <a:spLocks/>
          </p:cNvSpPr>
          <p:nvPr/>
        </p:nvSpPr>
        <p:spPr>
          <a:xfrm>
            <a:off x="666428" y="4092825"/>
            <a:ext cx="2820761" cy="471661"/>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spcAft>
                <a:spcPts val="600"/>
              </a:spcAft>
              <a:buFont typeface="Arial" panose="020B0604020202020204" pitchFamily="34" charset="0"/>
              <a:buNone/>
              <a:defRPr sz="1400" b="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600"/>
              </a:spcBef>
              <a:spcAft>
                <a:spcPts val="0"/>
              </a:spcAft>
            </a:pPr>
            <a:r>
              <a:rPr lang="en-US" dirty="0" err="1" smtClean="0"/>
              <a:t>showModal</a:t>
            </a:r>
            <a:r>
              <a:rPr lang="en-US" dirty="0" smtClean="0"/>
              <a:t>(</a:t>
            </a:r>
            <a:r>
              <a:rPr lang="en-US" dirty="0" err="1" smtClean="0"/>
              <a:t>modalDialog</a:t>
            </a:r>
            <a:r>
              <a:rPr lang="en-US" dirty="0" smtClean="0"/>
              <a:t>(</a:t>
            </a:r>
          </a:p>
          <a:p>
            <a:pPr>
              <a:lnSpc>
                <a:spcPct val="100000"/>
              </a:lnSpc>
              <a:spcBef>
                <a:spcPts val="600"/>
              </a:spcBef>
              <a:spcAft>
                <a:spcPts val="0"/>
              </a:spcAft>
            </a:pPr>
            <a:r>
              <a:rPr lang="en-US" dirty="0" smtClean="0"/>
              <a:t>title </a:t>
            </a:r>
            <a:r>
              <a:rPr lang="en-US" dirty="0"/>
              <a:t>= "Please note",</a:t>
            </a:r>
          </a:p>
          <a:p>
            <a:pPr>
              <a:lnSpc>
                <a:spcPct val="100000"/>
              </a:lnSpc>
              <a:spcBef>
                <a:spcPts val="600"/>
              </a:spcBef>
              <a:spcAft>
                <a:spcPts val="0"/>
              </a:spcAft>
            </a:pPr>
            <a:r>
              <a:rPr lang="en-US" dirty="0"/>
              <a:t>    "This app is best viewed using Google Chrome",</a:t>
            </a:r>
          </a:p>
          <a:p>
            <a:pPr>
              <a:lnSpc>
                <a:spcPct val="100000"/>
              </a:lnSpc>
              <a:spcBef>
                <a:spcPts val="600"/>
              </a:spcBef>
              <a:spcAft>
                <a:spcPts val="0"/>
              </a:spcAft>
            </a:pPr>
            <a:r>
              <a:rPr lang="en-US" dirty="0"/>
              <a:t>    footer = </a:t>
            </a:r>
            <a:r>
              <a:rPr lang="en-US" dirty="0" err="1"/>
              <a:t>modalButton</a:t>
            </a:r>
            <a:r>
              <a:rPr lang="en-US" dirty="0"/>
              <a:t>("OK"),</a:t>
            </a:r>
          </a:p>
          <a:p>
            <a:pPr>
              <a:lnSpc>
                <a:spcPct val="100000"/>
              </a:lnSpc>
              <a:spcBef>
                <a:spcPts val="600"/>
              </a:spcBef>
              <a:spcAft>
                <a:spcPts val="0"/>
              </a:spcAft>
            </a:pPr>
            <a:r>
              <a:rPr lang="en-US" dirty="0"/>
              <a:t>    </a:t>
            </a:r>
            <a:r>
              <a:rPr lang="en-US" dirty="0" err="1"/>
              <a:t>easyClose</a:t>
            </a:r>
            <a:r>
              <a:rPr lang="en-US" dirty="0"/>
              <a:t> = TRUE</a:t>
            </a:r>
          </a:p>
          <a:p>
            <a:pPr>
              <a:lnSpc>
                <a:spcPct val="100000"/>
              </a:lnSpc>
              <a:spcBef>
                <a:spcPts val="600"/>
              </a:spcBef>
              <a:spcAft>
                <a:spcPts val="0"/>
              </a:spcAft>
            </a:pPr>
            <a:r>
              <a:rPr lang="en-US" dirty="0"/>
              <a:t>    </a:t>
            </a:r>
            <a:r>
              <a:rPr lang="en-US" dirty="0" smtClean="0"/>
              <a:t>))</a:t>
            </a:r>
          </a:p>
        </p:txBody>
      </p:sp>
      <p:sp>
        <p:nvSpPr>
          <p:cNvPr id="10" name="Text Placeholder 14"/>
          <p:cNvSpPr>
            <a:spLocks noGrp="1"/>
          </p:cNvSpPr>
          <p:nvPr>
            <p:ph type="body" sz="quarter" idx="17"/>
          </p:nvPr>
        </p:nvSpPr>
        <p:spPr>
          <a:xfrm>
            <a:off x="4624796" y="4757843"/>
            <a:ext cx="3122022" cy="471661"/>
          </a:xfrm>
        </p:spPr>
        <p:txBody>
          <a:bodyPr/>
          <a:lstStyle/>
          <a:p>
            <a:r>
              <a:rPr lang="en-US" dirty="0" smtClean="0"/>
              <a:t>Explore more in layout section – Session 2</a:t>
            </a:r>
            <a:endParaRPr lang="en-US" dirty="0"/>
          </a:p>
        </p:txBody>
      </p:sp>
    </p:spTree>
    <p:extLst>
      <p:ext uri="{BB962C8B-B14F-4D97-AF65-F5344CB8AC3E}">
        <p14:creationId xmlns:p14="http://schemas.microsoft.com/office/powerpoint/2010/main" val="27942848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10"/>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t="34635" b="34635"/>
          <a:stretch>
            <a:fillRect/>
          </a:stretch>
        </p:blipFill>
        <p:spPr>
          <a:xfrm>
            <a:off x="0" y="1386949"/>
            <a:ext cx="12192000" cy="2119312"/>
          </a:xfrm>
        </p:spPr>
      </p:pic>
      <p:sp>
        <p:nvSpPr>
          <p:cNvPr id="2" name="Title 1"/>
          <p:cNvSpPr>
            <a:spLocks noGrp="1"/>
          </p:cNvSpPr>
          <p:nvPr>
            <p:ph type="title"/>
          </p:nvPr>
        </p:nvSpPr>
        <p:spPr/>
        <p:txBody>
          <a:bodyPr/>
          <a:lstStyle/>
          <a:p>
            <a:r>
              <a:rPr lang="en-US" dirty="0" smtClean="0"/>
              <a:t>Digital </a:t>
            </a:r>
            <a:r>
              <a:rPr lang="en-US" dirty="0" err="1" smtClean="0"/>
              <a:t>Stockbook</a:t>
            </a:r>
            <a:endParaRPr lang="en-US" dirty="0"/>
          </a:p>
        </p:txBody>
      </p:sp>
      <p:sp>
        <p:nvSpPr>
          <p:cNvPr id="16" name="Text Placeholder 4"/>
          <p:cNvSpPr>
            <a:spLocks noGrp="1"/>
          </p:cNvSpPr>
          <p:nvPr>
            <p:ph type="body" sz="quarter" idx="14"/>
          </p:nvPr>
        </p:nvSpPr>
        <p:spPr>
          <a:xfrm>
            <a:off x="735240" y="3802065"/>
            <a:ext cx="2820761" cy="334508"/>
          </a:xfrm>
        </p:spPr>
        <p:txBody>
          <a:bodyPr/>
          <a:lstStyle/>
          <a:p>
            <a:r>
              <a:rPr lang="en-US" dirty="0" smtClean="0"/>
              <a:t>Reactive filters</a:t>
            </a:r>
            <a:endParaRPr lang="en-US" dirty="0"/>
          </a:p>
        </p:txBody>
      </p:sp>
      <p:sp>
        <p:nvSpPr>
          <p:cNvPr id="17" name="Text Placeholder 5"/>
          <p:cNvSpPr>
            <a:spLocks noGrp="1"/>
          </p:cNvSpPr>
          <p:nvPr>
            <p:ph type="body" sz="quarter" idx="15"/>
          </p:nvPr>
        </p:nvSpPr>
        <p:spPr>
          <a:xfrm>
            <a:off x="4623026" y="3802065"/>
            <a:ext cx="2820761" cy="334508"/>
          </a:xfrm>
        </p:spPr>
        <p:txBody>
          <a:bodyPr/>
          <a:lstStyle/>
          <a:p>
            <a:endParaRPr lang="en-US" dirty="0"/>
          </a:p>
        </p:txBody>
      </p:sp>
      <p:sp>
        <p:nvSpPr>
          <p:cNvPr id="18" name="Text Placeholder 6"/>
          <p:cNvSpPr>
            <a:spLocks noGrp="1"/>
          </p:cNvSpPr>
          <p:nvPr>
            <p:ph type="body" sz="quarter" idx="16"/>
          </p:nvPr>
        </p:nvSpPr>
        <p:spPr>
          <a:xfrm>
            <a:off x="8635998" y="3802064"/>
            <a:ext cx="2820761" cy="334508"/>
          </a:xfrm>
        </p:spPr>
        <p:txBody>
          <a:bodyPr/>
          <a:lstStyle/>
          <a:p>
            <a:r>
              <a:rPr lang="en-US" dirty="0" smtClean="0"/>
              <a:t>Reactive content</a:t>
            </a:r>
            <a:endParaRPr lang="en-US" dirty="0"/>
          </a:p>
        </p:txBody>
      </p:sp>
      <p:sp>
        <p:nvSpPr>
          <p:cNvPr id="19" name="Text Placeholder 7"/>
          <p:cNvSpPr>
            <a:spLocks noGrp="1"/>
          </p:cNvSpPr>
          <p:nvPr>
            <p:ph type="body" sz="quarter" idx="17"/>
          </p:nvPr>
        </p:nvSpPr>
        <p:spPr>
          <a:xfrm>
            <a:off x="735240" y="4294303"/>
            <a:ext cx="2820761" cy="1496898"/>
          </a:xfrm>
        </p:spPr>
        <p:txBody>
          <a:bodyPr/>
          <a:lstStyle/>
          <a:p>
            <a:r>
              <a:rPr lang="en-US" dirty="0" smtClean="0"/>
              <a:t>Selecting Stock different dropdown options based on species selected</a:t>
            </a:r>
          </a:p>
          <a:p>
            <a:r>
              <a:rPr lang="en-US" dirty="0" err="1" smtClean="0"/>
              <a:t>renderUI</a:t>
            </a:r>
            <a:endParaRPr lang="en-US" dirty="0" smtClean="0"/>
          </a:p>
          <a:p>
            <a:endParaRPr lang="en-US" dirty="0"/>
          </a:p>
        </p:txBody>
      </p:sp>
      <p:sp>
        <p:nvSpPr>
          <p:cNvPr id="20" name="Text Placeholder 8"/>
          <p:cNvSpPr>
            <a:spLocks noGrp="1"/>
          </p:cNvSpPr>
          <p:nvPr>
            <p:ph type="body" sz="quarter" idx="18"/>
          </p:nvPr>
        </p:nvSpPr>
        <p:spPr>
          <a:xfrm>
            <a:off x="4623026" y="4294303"/>
            <a:ext cx="2820761" cy="1496898"/>
          </a:xfrm>
        </p:spPr>
        <p:txBody>
          <a:bodyPr/>
          <a:lstStyle/>
          <a:p>
            <a:endParaRPr lang="en-US" dirty="0"/>
          </a:p>
        </p:txBody>
      </p:sp>
      <p:sp>
        <p:nvSpPr>
          <p:cNvPr id="21" name="Text Placeholder 9"/>
          <p:cNvSpPr>
            <a:spLocks noGrp="1"/>
          </p:cNvSpPr>
          <p:nvPr>
            <p:ph type="body" sz="quarter" idx="19"/>
          </p:nvPr>
        </p:nvSpPr>
        <p:spPr>
          <a:xfrm>
            <a:off x="8635999" y="4294303"/>
            <a:ext cx="2820761" cy="1496898"/>
          </a:xfrm>
        </p:spPr>
        <p:txBody>
          <a:bodyPr/>
          <a:lstStyle/>
          <a:p>
            <a:r>
              <a:rPr lang="en-US" dirty="0" err="1"/>
              <a:t>renderUI</a:t>
            </a:r>
            <a:endParaRPr lang="en-US" dirty="0"/>
          </a:p>
          <a:p>
            <a:endParaRPr lang="en-US" dirty="0"/>
          </a:p>
        </p:txBody>
      </p:sp>
    </p:spTree>
    <p:extLst>
      <p:ext uri="{BB962C8B-B14F-4D97-AF65-F5344CB8AC3E}">
        <p14:creationId xmlns:p14="http://schemas.microsoft.com/office/powerpoint/2010/main" val="17609695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Placeholder 12"/>
          <p:cNvPicPr>
            <a:picLocks noGrp="1" noChangeAspect="1"/>
          </p:cNvPicPr>
          <p:nvPr>
            <p:ph type="pic" sz="quarter" idx="13"/>
          </p:nvPr>
        </p:nvPicPr>
        <p:blipFill rotWithShape="1">
          <a:blip r:embed="rId2">
            <a:extLst>
              <a:ext uri="{28A0092B-C50C-407E-A947-70E740481C1C}">
                <a14:useLocalDpi xmlns:a14="http://schemas.microsoft.com/office/drawing/2010/main" val="0"/>
              </a:ext>
            </a:extLst>
          </a:blip>
          <a:srcRect t="17377" b="50569"/>
          <a:stretch/>
        </p:blipFill>
        <p:spPr/>
      </p:pic>
      <p:sp>
        <p:nvSpPr>
          <p:cNvPr id="7" name="Text Placeholder 6"/>
          <p:cNvSpPr>
            <a:spLocks noGrp="1"/>
          </p:cNvSpPr>
          <p:nvPr>
            <p:ph type="body" sz="quarter" idx="14"/>
          </p:nvPr>
        </p:nvSpPr>
        <p:spPr/>
        <p:txBody>
          <a:bodyPr/>
          <a:lstStyle/>
          <a:p>
            <a:r>
              <a:rPr lang="en-US" dirty="0" smtClean="0"/>
              <a:t>Leaflet</a:t>
            </a:r>
            <a:endParaRPr lang="en-US" dirty="0"/>
          </a:p>
        </p:txBody>
      </p:sp>
      <p:sp>
        <p:nvSpPr>
          <p:cNvPr id="8" name="Text Placeholder 7"/>
          <p:cNvSpPr>
            <a:spLocks noGrp="1"/>
          </p:cNvSpPr>
          <p:nvPr>
            <p:ph type="body" sz="quarter" idx="15"/>
          </p:nvPr>
        </p:nvSpPr>
        <p:spPr>
          <a:xfrm>
            <a:off x="4489269" y="3802065"/>
            <a:ext cx="2820761" cy="334508"/>
          </a:xfrm>
        </p:spPr>
        <p:txBody>
          <a:bodyPr/>
          <a:lstStyle/>
          <a:p>
            <a:r>
              <a:rPr lang="en-US" dirty="0" smtClean="0"/>
              <a:t>View &amp; download PDF</a:t>
            </a:r>
            <a:endParaRPr lang="en-US" dirty="0"/>
          </a:p>
        </p:txBody>
      </p:sp>
      <p:sp>
        <p:nvSpPr>
          <p:cNvPr id="9" name="Text Placeholder 8"/>
          <p:cNvSpPr>
            <a:spLocks noGrp="1"/>
          </p:cNvSpPr>
          <p:nvPr>
            <p:ph type="body" sz="quarter" idx="16"/>
          </p:nvPr>
        </p:nvSpPr>
        <p:spPr/>
        <p:txBody>
          <a:bodyPr/>
          <a:lstStyle/>
          <a:p>
            <a:r>
              <a:rPr lang="en-US" dirty="0" smtClean="0"/>
              <a:t>Reactive charts and </a:t>
            </a:r>
            <a:r>
              <a:rPr lang="en-US" dirty="0" err="1" smtClean="0"/>
              <a:t>infoboxes</a:t>
            </a:r>
            <a:r>
              <a:rPr lang="en-US" dirty="0" smtClean="0"/>
              <a:t> - UI</a:t>
            </a:r>
            <a:endParaRPr lang="en-US" dirty="0"/>
          </a:p>
        </p:txBody>
      </p:sp>
      <p:sp>
        <p:nvSpPr>
          <p:cNvPr id="10" name="Text Placeholder 9"/>
          <p:cNvSpPr>
            <a:spLocks noGrp="1"/>
          </p:cNvSpPr>
          <p:nvPr>
            <p:ph type="body" sz="quarter" idx="17"/>
          </p:nvPr>
        </p:nvSpPr>
        <p:spPr/>
        <p:txBody>
          <a:bodyPr/>
          <a:lstStyle/>
          <a:p>
            <a:pPr>
              <a:spcBef>
                <a:spcPts val="600"/>
              </a:spcBef>
              <a:spcAft>
                <a:spcPts val="0"/>
              </a:spcAft>
            </a:pPr>
            <a:r>
              <a:rPr lang="en-US" dirty="0" err="1"/>
              <a:t>output$map</a:t>
            </a:r>
            <a:r>
              <a:rPr lang="en-US" dirty="0"/>
              <a:t> &lt;- </a:t>
            </a:r>
            <a:r>
              <a:rPr lang="en-US" b="1" dirty="0" err="1"/>
              <a:t>renderLeaflet</a:t>
            </a:r>
            <a:r>
              <a:rPr lang="en-US" dirty="0"/>
              <a:t>({</a:t>
            </a:r>
          </a:p>
          <a:p>
            <a:pPr>
              <a:spcBef>
                <a:spcPts val="600"/>
              </a:spcBef>
              <a:spcAft>
                <a:spcPts val="0"/>
              </a:spcAft>
            </a:pPr>
            <a:r>
              <a:rPr lang="en-US" dirty="0"/>
              <a:t>    leaflet() %&gt;% </a:t>
            </a:r>
          </a:p>
          <a:p>
            <a:pPr>
              <a:spcBef>
                <a:spcPts val="600"/>
              </a:spcBef>
              <a:spcAft>
                <a:spcPts val="0"/>
              </a:spcAft>
            </a:pPr>
            <a:r>
              <a:rPr lang="en-US" dirty="0"/>
              <a:t>      </a:t>
            </a:r>
            <a:r>
              <a:rPr lang="en-US" dirty="0" err="1"/>
              <a:t>addProviderTiles</a:t>
            </a:r>
            <a:r>
              <a:rPr lang="en-US" dirty="0"/>
              <a:t>(</a:t>
            </a:r>
            <a:r>
              <a:rPr lang="en-US" dirty="0" err="1"/>
              <a:t>providers$Esri.OceanBasemap</a:t>
            </a:r>
            <a:r>
              <a:rPr lang="en-US" dirty="0"/>
              <a:t>) %&gt;% </a:t>
            </a:r>
          </a:p>
          <a:p>
            <a:pPr>
              <a:spcBef>
                <a:spcPts val="600"/>
              </a:spcBef>
              <a:spcAft>
                <a:spcPts val="0"/>
              </a:spcAft>
            </a:pPr>
            <a:r>
              <a:rPr lang="en-US" dirty="0"/>
              <a:t>      </a:t>
            </a:r>
            <a:r>
              <a:rPr lang="en-US" dirty="0" err="1"/>
              <a:t>setView</a:t>
            </a:r>
            <a:r>
              <a:rPr lang="en-US" dirty="0"/>
              <a:t>(</a:t>
            </a:r>
            <a:r>
              <a:rPr lang="en-US" dirty="0" err="1"/>
              <a:t>lng</a:t>
            </a:r>
            <a:r>
              <a:rPr lang="en-US" dirty="0"/>
              <a:t> = -8.2124, </a:t>
            </a:r>
            <a:r>
              <a:rPr lang="en-US" dirty="0" err="1"/>
              <a:t>lat</a:t>
            </a:r>
            <a:r>
              <a:rPr lang="en-US" dirty="0"/>
              <a:t> = 53.2734, zoom = 6)</a:t>
            </a:r>
          </a:p>
          <a:p>
            <a:pPr>
              <a:spcBef>
                <a:spcPts val="600"/>
              </a:spcBef>
              <a:spcAft>
                <a:spcPts val="0"/>
              </a:spcAft>
            </a:pPr>
            <a:r>
              <a:rPr lang="en-US" dirty="0"/>
              <a:t>  })</a:t>
            </a:r>
          </a:p>
        </p:txBody>
      </p:sp>
      <p:sp>
        <p:nvSpPr>
          <p:cNvPr id="11" name="Text Placeholder 10"/>
          <p:cNvSpPr>
            <a:spLocks noGrp="1"/>
          </p:cNvSpPr>
          <p:nvPr>
            <p:ph type="body" sz="quarter" idx="18"/>
          </p:nvPr>
        </p:nvSpPr>
        <p:spPr>
          <a:xfrm>
            <a:off x="4294553" y="4294303"/>
            <a:ext cx="3213462" cy="2694326"/>
          </a:xfrm>
        </p:spPr>
        <p:txBody>
          <a:bodyPr/>
          <a:lstStyle/>
          <a:p>
            <a:pPr>
              <a:spcBef>
                <a:spcPts val="600"/>
              </a:spcBef>
              <a:spcAft>
                <a:spcPts val="0"/>
              </a:spcAft>
            </a:pPr>
            <a:r>
              <a:rPr lang="en-US" dirty="0" err="1" smtClean="0"/>
              <a:t>observeEvent</a:t>
            </a:r>
            <a:r>
              <a:rPr lang="en-US" dirty="0" smtClean="0"/>
              <a:t>(input$modal1</a:t>
            </a:r>
            <a:r>
              <a:rPr lang="en-US" dirty="0"/>
              <a:t>,{</a:t>
            </a:r>
          </a:p>
          <a:p>
            <a:pPr>
              <a:spcBef>
                <a:spcPts val="600"/>
              </a:spcBef>
              <a:spcAft>
                <a:spcPts val="0"/>
              </a:spcAft>
            </a:pPr>
            <a:r>
              <a:rPr lang="en-US" dirty="0"/>
              <a:t>  </a:t>
            </a:r>
            <a:r>
              <a:rPr lang="en-US" dirty="0" err="1"/>
              <a:t>showModal</a:t>
            </a:r>
            <a:r>
              <a:rPr lang="en-US" dirty="0"/>
              <a:t>(</a:t>
            </a:r>
            <a:r>
              <a:rPr lang="en-US" b="1" dirty="0" err="1"/>
              <a:t>modalDialog</a:t>
            </a:r>
            <a:r>
              <a:rPr lang="en-US" dirty="0"/>
              <a:t>(</a:t>
            </a:r>
          </a:p>
          <a:p>
            <a:pPr>
              <a:spcBef>
                <a:spcPts val="600"/>
              </a:spcBef>
              <a:spcAft>
                <a:spcPts val="0"/>
              </a:spcAft>
            </a:pPr>
            <a:r>
              <a:rPr lang="en-US" dirty="0"/>
              <a:t> </a:t>
            </a:r>
            <a:r>
              <a:rPr lang="en-US" dirty="0" err="1" smtClean="0"/>
              <a:t>tags$iframe</a:t>
            </a:r>
            <a:r>
              <a:rPr lang="en-US" dirty="0" smtClean="0"/>
              <a:t>(style</a:t>
            </a:r>
            <a:r>
              <a:rPr lang="en-US" dirty="0"/>
              <a:t>="height:800px; width:100%; scrolling=yes", </a:t>
            </a:r>
          </a:p>
          <a:p>
            <a:pPr>
              <a:spcBef>
                <a:spcPts val="600"/>
              </a:spcBef>
              <a:spcAft>
                <a:spcPts val="0"/>
              </a:spcAft>
            </a:pPr>
            <a:r>
              <a:rPr lang="en-US" dirty="0"/>
              <a:t>                </a:t>
            </a:r>
            <a:r>
              <a:rPr lang="en-US" dirty="0" err="1"/>
              <a:t>src</a:t>
            </a:r>
            <a:r>
              <a:rPr lang="en-US" dirty="0" smtClean="0"/>
              <a:t>=“</a:t>
            </a:r>
            <a:r>
              <a:rPr lang="en-US" dirty="0" err="1"/>
              <a:t>m</a:t>
            </a:r>
            <a:r>
              <a:rPr lang="en-US" dirty="0" err="1" smtClean="0"/>
              <a:t>yfile</a:t>
            </a:r>
            <a:r>
              <a:rPr lang="en-US" dirty="0" smtClean="0"/>
              <a:t>"),</a:t>
            </a:r>
            <a:endParaRPr lang="en-US" dirty="0"/>
          </a:p>
          <a:p>
            <a:pPr>
              <a:spcBef>
                <a:spcPts val="600"/>
              </a:spcBef>
              <a:spcAft>
                <a:spcPts val="0"/>
              </a:spcAft>
            </a:pPr>
            <a:r>
              <a:rPr lang="en-US" dirty="0"/>
              <a:t>    title= </a:t>
            </a:r>
            <a:r>
              <a:rPr lang="en-US" dirty="0" smtClean="0"/>
              <a:t>“title",</a:t>
            </a:r>
            <a:endParaRPr lang="en-US" dirty="0"/>
          </a:p>
          <a:p>
            <a:pPr>
              <a:spcBef>
                <a:spcPts val="600"/>
              </a:spcBef>
              <a:spcAft>
                <a:spcPts val="0"/>
              </a:spcAft>
            </a:pPr>
            <a:r>
              <a:rPr lang="en-US" dirty="0"/>
              <a:t>    </a:t>
            </a:r>
            <a:r>
              <a:rPr lang="en-US" dirty="0" err="1"/>
              <a:t>easyClose</a:t>
            </a:r>
            <a:r>
              <a:rPr lang="en-US" dirty="0"/>
              <a:t> = TRUE,</a:t>
            </a:r>
          </a:p>
          <a:p>
            <a:pPr>
              <a:spcBef>
                <a:spcPts val="600"/>
              </a:spcBef>
              <a:spcAft>
                <a:spcPts val="0"/>
              </a:spcAft>
            </a:pPr>
            <a:r>
              <a:rPr lang="en-US" dirty="0"/>
              <a:t>    footer = NULL))</a:t>
            </a:r>
          </a:p>
          <a:p>
            <a:pPr>
              <a:spcBef>
                <a:spcPts val="600"/>
              </a:spcBef>
              <a:spcAft>
                <a:spcPts val="0"/>
              </a:spcAft>
            </a:pPr>
            <a:r>
              <a:rPr lang="en-US" dirty="0"/>
              <a:t>})</a:t>
            </a:r>
          </a:p>
        </p:txBody>
      </p:sp>
      <p:sp>
        <p:nvSpPr>
          <p:cNvPr id="12" name="Text Placeholder 11"/>
          <p:cNvSpPr>
            <a:spLocks noGrp="1"/>
          </p:cNvSpPr>
          <p:nvPr>
            <p:ph type="body" sz="quarter" idx="19"/>
          </p:nvPr>
        </p:nvSpPr>
        <p:spPr>
          <a:xfrm>
            <a:off x="7803397" y="4294303"/>
            <a:ext cx="4269783" cy="1496898"/>
          </a:xfrm>
        </p:spPr>
        <p:txBody>
          <a:bodyPr/>
          <a:lstStyle/>
          <a:p>
            <a:pPr>
              <a:lnSpc>
                <a:spcPct val="100000"/>
              </a:lnSpc>
              <a:spcBef>
                <a:spcPts val="600"/>
              </a:spcBef>
              <a:spcAft>
                <a:spcPts val="0"/>
              </a:spcAft>
            </a:pPr>
            <a:r>
              <a:rPr lang="en-US" b="1" dirty="0" err="1" smtClean="0"/>
              <a:t>dashboardPage</a:t>
            </a:r>
            <a:r>
              <a:rPr lang="en-US" dirty="0"/>
              <a:t>(</a:t>
            </a:r>
          </a:p>
          <a:p>
            <a:pPr>
              <a:lnSpc>
                <a:spcPct val="100000"/>
              </a:lnSpc>
              <a:spcBef>
                <a:spcPts val="600"/>
              </a:spcBef>
              <a:spcAft>
                <a:spcPts val="0"/>
              </a:spcAft>
            </a:pPr>
            <a:r>
              <a:rPr lang="en-US" dirty="0"/>
              <a:t>  </a:t>
            </a:r>
            <a:r>
              <a:rPr lang="en-US" dirty="0" err="1"/>
              <a:t>dashboardHeader</a:t>
            </a:r>
            <a:r>
              <a:rPr lang="en-US" dirty="0"/>
              <a:t>(disable = TRUE),</a:t>
            </a:r>
          </a:p>
          <a:p>
            <a:pPr>
              <a:lnSpc>
                <a:spcPct val="100000"/>
              </a:lnSpc>
              <a:spcBef>
                <a:spcPts val="600"/>
              </a:spcBef>
              <a:spcAft>
                <a:spcPts val="0"/>
              </a:spcAft>
            </a:pPr>
            <a:r>
              <a:rPr lang="en-US" dirty="0"/>
              <a:t>  </a:t>
            </a:r>
            <a:r>
              <a:rPr lang="en-US" dirty="0" err="1"/>
              <a:t>dashboardSidebar</a:t>
            </a:r>
            <a:r>
              <a:rPr lang="en-US" dirty="0"/>
              <a:t>(disable = TRUE),</a:t>
            </a:r>
          </a:p>
          <a:p>
            <a:pPr>
              <a:lnSpc>
                <a:spcPct val="100000"/>
              </a:lnSpc>
              <a:spcBef>
                <a:spcPts val="600"/>
              </a:spcBef>
              <a:spcAft>
                <a:spcPts val="0"/>
              </a:spcAft>
            </a:pPr>
            <a:r>
              <a:rPr lang="en-US" dirty="0"/>
              <a:t>  </a:t>
            </a:r>
            <a:r>
              <a:rPr lang="en-US" dirty="0" err="1"/>
              <a:t>dashboardBody</a:t>
            </a:r>
            <a:r>
              <a:rPr lang="en-US" dirty="0"/>
              <a:t>(</a:t>
            </a:r>
          </a:p>
          <a:p>
            <a:pPr>
              <a:lnSpc>
                <a:spcPct val="100000"/>
              </a:lnSpc>
              <a:spcBef>
                <a:spcPts val="600"/>
              </a:spcBef>
              <a:spcAft>
                <a:spcPts val="0"/>
              </a:spcAft>
            </a:pPr>
            <a:r>
              <a:rPr lang="en-US" dirty="0"/>
              <a:t>    </a:t>
            </a:r>
            <a:r>
              <a:rPr lang="en-US" dirty="0" err="1" smtClean="0"/>
              <a:t>fluidPage</a:t>
            </a:r>
            <a:r>
              <a:rPr lang="en-US" dirty="0" smtClean="0"/>
              <a:t>(</a:t>
            </a:r>
            <a:r>
              <a:rPr lang="en-US" dirty="0" err="1" smtClean="0"/>
              <a:t>fluidRow</a:t>
            </a:r>
            <a:r>
              <a:rPr lang="en-US" dirty="0" smtClean="0"/>
              <a:t>(</a:t>
            </a:r>
            <a:r>
              <a:rPr lang="en-US" b="1" dirty="0" err="1" smtClean="0"/>
              <a:t>valueBoxOutput</a:t>
            </a:r>
            <a:r>
              <a:rPr lang="en-US" dirty="0"/>
              <a:t>("box1"),</a:t>
            </a:r>
          </a:p>
          <a:p>
            <a:pPr>
              <a:lnSpc>
                <a:spcPct val="100000"/>
              </a:lnSpc>
              <a:spcBef>
                <a:spcPts val="600"/>
              </a:spcBef>
              <a:spcAft>
                <a:spcPts val="0"/>
              </a:spcAft>
            </a:pPr>
            <a:r>
              <a:rPr lang="en-US" dirty="0"/>
              <a:t>               </a:t>
            </a:r>
            <a:r>
              <a:rPr lang="en-US" dirty="0" err="1"/>
              <a:t>valueBoxOutput</a:t>
            </a:r>
            <a:r>
              <a:rPr lang="en-US" dirty="0"/>
              <a:t>("box2"),</a:t>
            </a:r>
          </a:p>
          <a:p>
            <a:pPr>
              <a:lnSpc>
                <a:spcPct val="100000"/>
              </a:lnSpc>
              <a:spcBef>
                <a:spcPts val="600"/>
              </a:spcBef>
              <a:spcAft>
                <a:spcPts val="0"/>
              </a:spcAft>
            </a:pPr>
            <a:r>
              <a:rPr lang="en-US" dirty="0"/>
              <a:t>               </a:t>
            </a:r>
            <a:r>
              <a:rPr lang="en-US" dirty="0" err="1"/>
              <a:t>valueBoxOutput</a:t>
            </a:r>
            <a:r>
              <a:rPr lang="en-US" dirty="0"/>
              <a:t>("box3")</a:t>
            </a:r>
          </a:p>
          <a:p>
            <a:pPr>
              <a:lnSpc>
                <a:spcPct val="100000"/>
              </a:lnSpc>
              <a:spcBef>
                <a:spcPts val="600"/>
              </a:spcBef>
              <a:spcAft>
                <a:spcPts val="0"/>
              </a:spcAft>
            </a:pPr>
            <a:r>
              <a:rPr lang="en-US" dirty="0"/>
              <a:t>      ),</a:t>
            </a:r>
          </a:p>
        </p:txBody>
      </p:sp>
      <p:sp>
        <p:nvSpPr>
          <p:cNvPr id="2" name="Title 1"/>
          <p:cNvSpPr>
            <a:spLocks noGrp="1"/>
          </p:cNvSpPr>
          <p:nvPr>
            <p:ph type="title"/>
          </p:nvPr>
        </p:nvSpPr>
        <p:spPr/>
        <p:txBody>
          <a:bodyPr/>
          <a:lstStyle/>
          <a:p>
            <a:r>
              <a:rPr lang="en-US" dirty="0" smtClean="0"/>
              <a:t>IGFS Data Explorer</a:t>
            </a:r>
            <a:endParaRPr lang="en-US" dirty="0"/>
          </a:p>
        </p:txBody>
      </p:sp>
    </p:spTree>
    <p:extLst>
      <p:ext uri="{BB962C8B-B14F-4D97-AF65-F5344CB8AC3E}">
        <p14:creationId xmlns:p14="http://schemas.microsoft.com/office/powerpoint/2010/main" val="41759634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4"/>
          </p:nvPr>
        </p:nvSpPr>
        <p:spPr>
          <a:xfrm>
            <a:off x="1436914" y="3789776"/>
            <a:ext cx="3203305" cy="334508"/>
          </a:xfrm>
        </p:spPr>
        <p:txBody>
          <a:bodyPr/>
          <a:lstStyle/>
          <a:p>
            <a:r>
              <a:rPr lang="en-US" dirty="0" smtClean="0"/>
              <a:t>Leaflet + adaptive page </a:t>
            </a:r>
            <a:endParaRPr lang="en-US" dirty="0"/>
          </a:p>
        </p:txBody>
      </p:sp>
      <p:sp>
        <p:nvSpPr>
          <p:cNvPr id="6" name="Text Placeholder 5"/>
          <p:cNvSpPr>
            <a:spLocks noGrp="1"/>
          </p:cNvSpPr>
          <p:nvPr>
            <p:ph type="body" sz="quarter" idx="15"/>
          </p:nvPr>
        </p:nvSpPr>
        <p:spPr>
          <a:xfrm>
            <a:off x="7627484" y="3789776"/>
            <a:ext cx="2820761" cy="334508"/>
          </a:xfrm>
        </p:spPr>
        <p:txBody>
          <a:bodyPr/>
          <a:lstStyle/>
          <a:p>
            <a:r>
              <a:rPr lang="en-US" dirty="0" smtClean="0"/>
              <a:t>Download map</a:t>
            </a:r>
            <a:endParaRPr lang="en-US" dirty="0"/>
          </a:p>
        </p:txBody>
      </p:sp>
      <p:sp>
        <p:nvSpPr>
          <p:cNvPr id="8" name="Text Placeholder 7"/>
          <p:cNvSpPr>
            <a:spLocks noGrp="1"/>
          </p:cNvSpPr>
          <p:nvPr>
            <p:ph type="body" sz="quarter" idx="17"/>
          </p:nvPr>
        </p:nvSpPr>
        <p:spPr>
          <a:xfrm>
            <a:off x="956133" y="4282014"/>
            <a:ext cx="4464953" cy="1884428"/>
          </a:xfrm>
        </p:spPr>
        <p:txBody>
          <a:bodyPr/>
          <a:lstStyle/>
          <a:p>
            <a:pPr>
              <a:spcBef>
                <a:spcPts val="600"/>
              </a:spcBef>
              <a:spcAft>
                <a:spcPts val="0"/>
              </a:spcAft>
            </a:pPr>
            <a:r>
              <a:rPr lang="en-US" sz="1600" b="1" dirty="0" err="1"/>
              <a:t>leafletOutput</a:t>
            </a:r>
            <a:r>
              <a:rPr lang="en-US" sz="1600" b="1" dirty="0"/>
              <a:t>(</a:t>
            </a:r>
            <a:r>
              <a:rPr lang="en-US" sz="1600" dirty="0" err="1"/>
              <a:t>outputId</a:t>
            </a:r>
            <a:r>
              <a:rPr lang="en-US" sz="1600" dirty="0"/>
              <a:t> = "map", width = "100%", height = "100%"),</a:t>
            </a:r>
          </a:p>
          <a:p>
            <a:pPr>
              <a:spcBef>
                <a:spcPts val="600"/>
              </a:spcBef>
              <a:spcAft>
                <a:spcPts val="0"/>
              </a:spcAft>
            </a:pPr>
            <a:r>
              <a:rPr lang="en-US" sz="1600" b="1" dirty="0" err="1"/>
              <a:t>absolutePanel</a:t>
            </a:r>
            <a:r>
              <a:rPr lang="en-US" sz="1600" dirty="0"/>
              <a:t>(id = "controls", class = "panel panel-default", style = 'overflow-y:scroll;max-height:575px;', fixed = FALSE, </a:t>
            </a:r>
            <a:r>
              <a:rPr lang="en-US" sz="1600" dirty="0" err="1"/>
              <a:t>draggable</a:t>
            </a:r>
            <a:r>
              <a:rPr lang="en-US" sz="1600" dirty="0"/>
              <a:t> = FALSE, …)</a:t>
            </a:r>
          </a:p>
          <a:p>
            <a:endParaRPr lang="en-US" sz="1600" dirty="0">
              <a:latin typeface="Arial" panose="020B0604020202020204" pitchFamily="34" charset="0"/>
              <a:cs typeface="Arial" panose="020B0604020202020204" pitchFamily="34" charset="0"/>
            </a:endParaRPr>
          </a:p>
        </p:txBody>
      </p:sp>
      <p:sp>
        <p:nvSpPr>
          <p:cNvPr id="2" name="Title 1"/>
          <p:cNvSpPr>
            <a:spLocks noGrp="1"/>
          </p:cNvSpPr>
          <p:nvPr>
            <p:ph type="title"/>
          </p:nvPr>
        </p:nvSpPr>
        <p:spPr/>
        <p:txBody>
          <a:bodyPr/>
          <a:lstStyle/>
          <a:p>
            <a:r>
              <a:rPr lang="en-US" dirty="0" smtClean="0"/>
              <a:t>Cod tagging</a:t>
            </a:r>
            <a:endParaRPr lang="en-US" dirty="0"/>
          </a:p>
        </p:txBody>
      </p:sp>
      <p:pic>
        <p:nvPicPr>
          <p:cNvPr id="13" name="Picture Placeholder 12"/>
          <p:cNvPicPr>
            <a:picLocks noGrp="1" noChangeAspect="1"/>
          </p:cNvPicPr>
          <p:nvPr>
            <p:ph type="pic" sz="quarter" idx="13"/>
          </p:nvPr>
        </p:nvPicPr>
        <p:blipFill rotWithShape="1">
          <a:blip r:embed="rId2">
            <a:extLst>
              <a:ext uri="{28A0092B-C50C-407E-A947-70E740481C1C}">
                <a14:useLocalDpi xmlns:a14="http://schemas.microsoft.com/office/drawing/2010/main" val="0"/>
              </a:ext>
            </a:extLst>
          </a:blip>
          <a:srcRect l="-175" t="716" r="-175" b="66428"/>
          <a:stretch/>
        </p:blipFill>
        <p:spPr>
          <a:xfrm>
            <a:off x="1" y="1188719"/>
            <a:ext cx="12204052" cy="2103120"/>
          </a:xfrm>
        </p:spPr>
      </p:pic>
      <p:sp>
        <p:nvSpPr>
          <p:cNvPr id="11" name="Text Placeholder 8"/>
          <p:cNvSpPr>
            <a:spLocks noGrp="1"/>
          </p:cNvSpPr>
          <p:nvPr>
            <p:ph type="body" sz="quarter" idx="18"/>
          </p:nvPr>
        </p:nvSpPr>
        <p:spPr>
          <a:xfrm>
            <a:off x="7249886" y="4198510"/>
            <a:ext cx="3762103" cy="1496898"/>
          </a:xfrm>
        </p:spPr>
        <p:txBody>
          <a:bodyPr/>
          <a:lstStyle/>
          <a:p>
            <a:pPr>
              <a:spcBef>
                <a:spcPts val="600"/>
              </a:spcBef>
              <a:spcAft>
                <a:spcPts val="0"/>
              </a:spcAft>
            </a:pPr>
            <a:r>
              <a:rPr lang="en-US" sz="1600" b="1" dirty="0" err="1" smtClean="0"/>
              <a:t>downloadHandler</a:t>
            </a:r>
            <a:r>
              <a:rPr lang="en-US" sz="1600" dirty="0" smtClean="0"/>
              <a:t>(…)</a:t>
            </a:r>
            <a:endParaRPr lang="en-US" sz="1600" dirty="0"/>
          </a:p>
          <a:p>
            <a:pPr>
              <a:spcBef>
                <a:spcPts val="600"/>
              </a:spcBef>
              <a:spcAft>
                <a:spcPts val="0"/>
              </a:spcAft>
            </a:pPr>
            <a:r>
              <a:rPr lang="en-US" sz="1600" dirty="0"/>
              <a:t>Creates filename and writes content of file</a:t>
            </a:r>
          </a:p>
          <a:p>
            <a:pPr>
              <a:spcBef>
                <a:spcPts val="600"/>
              </a:spcBef>
              <a:spcAft>
                <a:spcPts val="0"/>
              </a:spcAft>
            </a:pPr>
            <a:r>
              <a:rPr lang="en-US" sz="1600" b="1" dirty="0" err="1"/>
              <a:t>downloadButton</a:t>
            </a:r>
            <a:r>
              <a:rPr lang="en-US" sz="1600" dirty="0"/>
              <a:t>(</a:t>
            </a:r>
            <a:r>
              <a:rPr lang="en-US" sz="1600" dirty="0" err="1"/>
              <a:t>outputId</a:t>
            </a:r>
            <a:r>
              <a:rPr lang="en-US" sz="1600" dirty="0"/>
              <a:t> = "dl", label = "Download Map")</a:t>
            </a:r>
          </a:p>
        </p:txBody>
      </p:sp>
    </p:spTree>
    <p:extLst>
      <p:ext uri="{BB962C8B-B14F-4D97-AF65-F5344CB8AC3E}">
        <p14:creationId xmlns:p14="http://schemas.microsoft.com/office/powerpoint/2010/main" val="30221940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Session 2</a:t>
            </a:r>
            <a:endParaRPr lang="en-US" dirty="0"/>
          </a:p>
        </p:txBody>
      </p:sp>
      <p:sp>
        <p:nvSpPr>
          <p:cNvPr id="3" name="Content Placeholder 2"/>
          <p:cNvSpPr>
            <a:spLocks noGrp="1"/>
          </p:cNvSpPr>
          <p:nvPr>
            <p:ph idx="1"/>
          </p:nvPr>
        </p:nvSpPr>
        <p:spPr/>
        <p:txBody>
          <a:bodyPr/>
          <a:lstStyle/>
          <a:p>
            <a:r>
              <a:rPr lang="en-US" sz="2400" dirty="0" smtClean="0"/>
              <a:t>Outline</a:t>
            </a:r>
          </a:p>
          <a:p>
            <a:pPr lvl="1"/>
            <a:r>
              <a:rPr lang="en-US" dirty="0"/>
              <a:t>Layout options</a:t>
            </a:r>
          </a:p>
          <a:p>
            <a:pPr lvl="1"/>
            <a:r>
              <a:rPr lang="en-US" dirty="0"/>
              <a:t>Themes &amp; dashboards</a:t>
            </a:r>
          </a:p>
          <a:p>
            <a:pPr lvl="1"/>
            <a:r>
              <a:rPr lang="en-US" dirty="0"/>
              <a:t>HTML formatting</a:t>
            </a:r>
          </a:p>
          <a:p>
            <a:pPr lvl="1"/>
            <a:r>
              <a:rPr lang="en-US" dirty="0"/>
              <a:t>Mapping with Leaflet</a:t>
            </a:r>
          </a:p>
          <a:p>
            <a:pPr lvl="1"/>
            <a:r>
              <a:rPr lang="en-US" dirty="0"/>
              <a:t>Plots with </a:t>
            </a:r>
            <a:r>
              <a:rPr lang="en-US" dirty="0" err="1"/>
              <a:t>plotly</a:t>
            </a:r>
            <a:r>
              <a:rPr lang="en-US" dirty="0"/>
              <a:t> and </a:t>
            </a:r>
            <a:r>
              <a:rPr lang="en-US" dirty="0" err="1"/>
              <a:t>ggplot</a:t>
            </a:r>
            <a:endParaRPr lang="en-US" dirty="0"/>
          </a:p>
          <a:p>
            <a:pPr lvl="1"/>
            <a:r>
              <a:rPr lang="en-US" dirty="0"/>
              <a:t>Tables with </a:t>
            </a:r>
            <a:r>
              <a:rPr lang="en-US" dirty="0" err="1"/>
              <a:t>Datatable</a:t>
            </a:r>
            <a:r>
              <a:rPr lang="en-US" dirty="0"/>
              <a:t> </a:t>
            </a:r>
          </a:p>
          <a:p>
            <a:pPr lvl="1"/>
            <a:endParaRPr lang="en-US" dirty="0" smtClean="0"/>
          </a:p>
          <a:p>
            <a:pPr lvl="1"/>
            <a:endParaRPr lang="en-US" dirty="0" smtClean="0"/>
          </a:p>
          <a:p>
            <a:pPr lvl="1"/>
            <a:endParaRPr lang="en-US" dirty="0"/>
          </a:p>
        </p:txBody>
      </p:sp>
      <p:pic>
        <p:nvPicPr>
          <p:cNvPr id="8" name="Picture Placeholder 6"/>
          <p:cNvPicPr preferRelativeResize="0">
            <a:picLocks noChangeAspect="1"/>
          </p:cNvPicPr>
          <p:nvPr/>
        </p:nvPicPr>
        <p:blipFill>
          <a:blip r:embed="rId2">
            <a:extLst>
              <a:ext uri="{28A0092B-C50C-407E-A947-70E740481C1C}">
                <a14:useLocalDpi xmlns:a14="http://schemas.microsoft.com/office/drawing/2010/main" val="0"/>
              </a:ext>
            </a:extLst>
          </a:blip>
          <a:stretch>
            <a:fillRect/>
          </a:stretch>
        </p:blipFill>
        <p:spPr>
          <a:xfrm>
            <a:off x="6552044" y="1463040"/>
            <a:ext cx="4836160" cy="3108960"/>
          </a:xfrm>
          <a:prstGeom prst="rect">
            <a:avLst/>
          </a:prstGeom>
        </p:spPr>
      </p:pic>
    </p:spTree>
    <p:extLst>
      <p:ext uri="{BB962C8B-B14F-4D97-AF65-F5344CB8AC3E}">
        <p14:creationId xmlns:p14="http://schemas.microsoft.com/office/powerpoint/2010/main" val="3537949112"/>
      </p:ext>
    </p:extLst>
  </p:cSld>
  <p:clrMapOvr>
    <a:masterClrMapping/>
  </p:clrMapOvr>
</p:sld>
</file>

<file path=ppt/theme/theme1.xml><?xml version="1.0" encoding="utf-8"?>
<a:theme xmlns:a="http://schemas.openxmlformats.org/drawingml/2006/main" name="Office Theme">
  <a:themeElements>
    <a:clrScheme name="MSFT_01">
      <a:dk1>
        <a:sysClr val="windowText" lastClr="000000"/>
      </a:dk1>
      <a:lt1>
        <a:sysClr val="window" lastClr="FFFFFF"/>
      </a:lt1>
      <a:dk2>
        <a:srgbClr val="3F3F3F"/>
      </a:dk2>
      <a:lt2>
        <a:srgbClr val="FFFFFF"/>
      </a:lt2>
      <a:accent1>
        <a:srgbClr val="01C6FD"/>
      </a:accent1>
      <a:accent2>
        <a:srgbClr val="067F9C"/>
      </a:accent2>
      <a:accent3>
        <a:srgbClr val="014E52"/>
      </a:accent3>
      <a:accent4>
        <a:srgbClr val="ED7D31"/>
      </a:accent4>
      <a:accent5>
        <a:srgbClr val="79AE02"/>
      </a:accent5>
      <a:accent6>
        <a:srgbClr val="0070C0"/>
      </a:accent6>
      <a:hlink>
        <a:srgbClr val="01C6FD"/>
      </a:hlink>
      <a:folHlink>
        <a:srgbClr val="954F72"/>
      </a:folHlink>
    </a:clrScheme>
    <a:fontScheme name="MSFT_01">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a:noFill/>
        </a:ln>
      </a:spPr>
      <a:bodyPr rtlCol="0" anchor="ctr"/>
      <a:lstStyle>
        <a:defPPr algn="ctr">
          <a:defRPr>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Minimalist_Template_03_CA - v7" id="{215D63C3-B139-4AD7-9F60-51396BC82D2C}" vid="{FAE53EBD-DCD0-4C4A-8B10-EB06EA2364A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EEA25CC0A0AC24199CDC46C25B8B0BC" ma:contentTypeVersion="10" ma:contentTypeDescription="Create a new document." ma:contentTypeScope="" ma:versionID="e3b47856d4cf355c0dacb39e1084d14f">
  <xsd:schema xmlns:xsd="http://www.w3.org/2001/XMLSchema" xmlns:xs="http://www.w3.org/2001/XMLSchema" xmlns:p="http://schemas.microsoft.com/office/2006/metadata/properties" xmlns:ns1="http://schemas.microsoft.com/sharepoint/v3" xmlns:ns2="6dc4bcd6-49db-4c07-9060-8acfc67cef9f" xmlns:ns3="fb0879af-3eba-417a-a55a-ffe6dcd6ca77" targetNamespace="http://schemas.microsoft.com/office/2006/metadata/properties" ma:root="true" ma:fieldsID="a845a615265fdb1f7b12cc65ac20ecbd" ns1:_="" ns2:_="" ns3:_="">
    <xsd:import namespace="http://schemas.microsoft.com/sharepoint/v3"/>
    <xsd:import namespace="6dc4bcd6-49db-4c07-9060-8acfc67cef9f"/>
    <xsd:import namespace="fb0879af-3eba-417a-a55a-ffe6dcd6ca77"/>
    <xsd:element name="properties">
      <xsd:complexType>
        <xsd:sequence>
          <xsd:element name="documentManagement">
            <xsd:complexType>
              <xsd:all>
                <xsd:element ref="ns2:MediaServiceMetadata" minOccurs="0"/>
                <xsd:element ref="ns2:MediaServiceFastMetadata" minOccurs="0"/>
                <xsd:element ref="ns2:MediaServiceOCR" minOccurs="0"/>
                <xsd:element ref="ns3:SharedWithUsers" minOccurs="0"/>
                <xsd:element ref="ns3:SharedWithDetails" minOccurs="0"/>
                <xsd:element ref="ns3:LastSharedByUser" minOccurs="0"/>
                <xsd:element ref="ns3:LastSharedByTime" minOccurs="0"/>
                <xsd:element ref="ns1:_ip_UnifiedCompliancePolicyProperties" minOccurs="0"/>
                <xsd:element ref="ns1:_ip_UnifiedCompliancePolicyUIAction" minOccurs="0"/>
                <xsd:element ref="ns2:MediaServiceAuto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dc4bcd6-49db-4c07-9060-8acfc67cef9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7" nillable="true" ma:displayName="MediaServiceAutoTags" ma:internalName="MediaServiceAutoTag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b0879af-3eba-417a-a55a-ffe6dcd6ca77"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element name="LastSharedByUser" ma:index="13" nillable="true" ma:displayName="Last Shared By User" ma:hidden="true" ma:internalName="LastSharedByUser" ma:readOnly="true">
      <xsd:simpleType>
        <xsd:restriction base="dms:Note"/>
      </xsd:simpleType>
    </xsd:element>
    <xsd:element name="LastSharedByTime" ma:index="14" nillable="true" ma:displayName="Last Shared By Time"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7D8A4B1-1036-4F2B-9C1A-A86F68D3142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6dc4bcd6-49db-4c07-9060-8acfc67cef9f"/>
    <ds:schemaRef ds:uri="fb0879af-3eba-417a-a55a-ffe6dcd6ca7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450439D9-8631-4FC1-BCE0-1BDB23425EE1}">
  <ds:schemaRefs>
    <ds:schemaRef ds:uri="http://schemas.microsoft.com/office/infopath/2007/PartnerControls"/>
    <ds:schemaRef ds:uri="http://schemas.microsoft.com/office/2006/documentManagement/types"/>
    <ds:schemaRef ds:uri="fb0879af-3eba-417a-a55a-ffe6dcd6ca77"/>
    <ds:schemaRef ds:uri="http://schemas.microsoft.com/office/2006/metadata/properties"/>
    <ds:schemaRef ds:uri="http://schemas.microsoft.com/sharepoint/v3"/>
    <ds:schemaRef ds:uri="http://purl.org/dc/terms/"/>
    <ds:schemaRef ds:uri="http://purl.org/dc/elements/1.1/"/>
    <ds:schemaRef ds:uri="6dc4bcd6-49db-4c07-9060-8acfc67cef9f"/>
    <ds:schemaRef ds:uri="http://purl.org/dc/dcmitype/"/>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723BE856-B6C2-4675-AE16-47A27D415D4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Ocean presentation</Template>
  <TotalTime>0</TotalTime>
  <Words>1442</Words>
  <Application>Microsoft Office PowerPoint</Application>
  <PresentationFormat>Widescreen</PresentationFormat>
  <Paragraphs>286</Paragraphs>
  <Slides>36</Slides>
  <Notes>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36</vt:i4>
      </vt:variant>
    </vt:vector>
  </HeadingPairs>
  <TitlesOfParts>
    <vt:vector size="43" baseType="lpstr">
      <vt:lpstr>Arial</vt:lpstr>
      <vt:lpstr>Calibri</vt:lpstr>
      <vt:lpstr>Century Gothic</vt:lpstr>
      <vt:lpstr>Courier New</vt:lpstr>
      <vt:lpstr>Helvetica Neue</vt:lpstr>
      <vt:lpstr>Source Code Pro</vt:lpstr>
      <vt:lpstr>Office Theme</vt:lpstr>
      <vt:lpstr>Shiny</vt:lpstr>
      <vt:lpstr>Outline </vt:lpstr>
      <vt:lpstr>Widgets</vt:lpstr>
      <vt:lpstr>Fisheries Informatics Project</vt:lpstr>
      <vt:lpstr>Species Dashboard</vt:lpstr>
      <vt:lpstr>Digital Stockbook</vt:lpstr>
      <vt:lpstr>IGFS Data Explorer</vt:lpstr>
      <vt:lpstr>Cod tagging</vt:lpstr>
      <vt:lpstr>Session 2</vt:lpstr>
      <vt:lpstr>Layout</vt:lpstr>
      <vt:lpstr>Layout code examples</vt:lpstr>
      <vt:lpstr>Grid system</vt:lpstr>
      <vt:lpstr>Grid system</vt:lpstr>
      <vt:lpstr>Grid System</vt:lpstr>
      <vt:lpstr>Layout</vt:lpstr>
      <vt:lpstr>Shinydashboard – dashboardPage()</vt:lpstr>
      <vt:lpstr>Now you…</vt:lpstr>
      <vt:lpstr>Application Themes</vt:lpstr>
      <vt:lpstr>Shinythemes</vt:lpstr>
      <vt:lpstr>Now you…</vt:lpstr>
      <vt:lpstr>Adding content &amp; Formatting with html</vt:lpstr>
      <vt:lpstr>Images</vt:lpstr>
      <vt:lpstr>PowerPoint Presentation</vt:lpstr>
      <vt:lpstr>Adding links</vt:lpstr>
      <vt:lpstr>Now you…</vt:lpstr>
      <vt:lpstr>Mapping - leaflet </vt:lpstr>
      <vt:lpstr>PowerPoint Presentation</vt:lpstr>
      <vt:lpstr>Incorporating plots/graphs</vt:lpstr>
      <vt:lpstr>ggplot</vt:lpstr>
      <vt:lpstr>Interactive plots - Plotly</vt:lpstr>
      <vt:lpstr>Plotly – species dashboard</vt:lpstr>
      <vt:lpstr>Plotly – species dashboard</vt:lpstr>
      <vt:lpstr>Tables - Datatable</vt:lpstr>
      <vt:lpstr>DataTables</vt:lpstr>
      <vt:lpstr>Questions?</vt:lpstr>
      <vt:lpstr>Session 3</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2018-10-08T09:45:36Z</dcterms:created>
  <dcterms:modified xsi:type="dcterms:W3CDTF">2019-01-14T12:24:06Z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0x010100DEEA25CC0A0AC24199CDC46C25B8B0BC</vt:lpwstr>
  </property>
</Properties>
</file>